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</p:sldIdLst>
  <p:sldSz cy="5143500" cx="9144000"/>
  <p:notesSz cx="6858000" cy="9144000"/>
  <p:embeddedFontLst>
    <p:embeddedFont>
      <p:font typeface="Roboto"/>
      <p:regular r:id="rId54"/>
      <p:bold r:id="rId55"/>
      <p:italic r:id="rId56"/>
      <p:boldItalic r:id="rId57"/>
    </p:embeddedFont>
    <p:embeddedFont>
      <p:font typeface="Roboto Mono Light"/>
      <p:regular r:id="rId58"/>
      <p:bold r:id="rId59"/>
      <p:italic r:id="rId60"/>
      <p:boldItalic r:id="rId61"/>
    </p:embeddedFont>
    <p:embeddedFont>
      <p:font typeface="Google Sans"/>
      <p:regular r:id="rId62"/>
      <p:bold r:id="rId63"/>
      <p:italic r:id="rId64"/>
      <p:boldItalic r:id="rId65"/>
    </p:embeddedFont>
    <p:embeddedFont>
      <p:font typeface="Google Sans Medium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GoogleSans-regular.fntdata"/><Relationship Id="rId61" Type="http://schemas.openxmlformats.org/officeDocument/2006/relationships/font" Target="fonts/RobotoMonoLight-boldItalic.fntdata"/><Relationship Id="rId20" Type="http://schemas.openxmlformats.org/officeDocument/2006/relationships/slide" Target="slides/slide15.xml"/><Relationship Id="rId64" Type="http://schemas.openxmlformats.org/officeDocument/2006/relationships/font" Target="fonts/GoogleSans-italic.fntdata"/><Relationship Id="rId63" Type="http://schemas.openxmlformats.org/officeDocument/2006/relationships/font" Target="fonts/GoogleSans-bold.fntdata"/><Relationship Id="rId22" Type="http://schemas.openxmlformats.org/officeDocument/2006/relationships/slide" Target="slides/slide17.xml"/><Relationship Id="rId66" Type="http://schemas.openxmlformats.org/officeDocument/2006/relationships/font" Target="fonts/GoogleSansMedium-regular.fntdata"/><Relationship Id="rId21" Type="http://schemas.openxmlformats.org/officeDocument/2006/relationships/slide" Target="slides/slide16.xml"/><Relationship Id="rId65" Type="http://schemas.openxmlformats.org/officeDocument/2006/relationships/font" Target="fonts/GoogleSans-boldItalic.fntdata"/><Relationship Id="rId24" Type="http://schemas.openxmlformats.org/officeDocument/2006/relationships/slide" Target="slides/slide19.xml"/><Relationship Id="rId68" Type="http://schemas.openxmlformats.org/officeDocument/2006/relationships/font" Target="fonts/GoogleSansMedium-italic.fntdata"/><Relationship Id="rId23" Type="http://schemas.openxmlformats.org/officeDocument/2006/relationships/slide" Target="slides/slide18.xml"/><Relationship Id="rId67" Type="http://schemas.openxmlformats.org/officeDocument/2006/relationships/font" Target="fonts/GoogleSansMedium-bold.fntdata"/><Relationship Id="rId60" Type="http://schemas.openxmlformats.org/officeDocument/2006/relationships/font" Target="fonts/RobotoMonoLight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GoogleSansMedium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Roboto-bold.fntdata"/><Relationship Id="rId10" Type="http://schemas.openxmlformats.org/officeDocument/2006/relationships/slide" Target="slides/slide5.xml"/><Relationship Id="rId54" Type="http://schemas.openxmlformats.org/officeDocument/2006/relationships/font" Target="fonts/Roboto-regular.fntdata"/><Relationship Id="rId13" Type="http://schemas.openxmlformats.org/officeDocument/2006/relationships/slide" Target="slides/slide8.xml"/><Relationship Id="rId57" Type="http://schemas.openxmlformats.org/officeDocument/2006/relationships/font" Target="fonts/Roboto-boldItalic.fntdata"/><Relationship Id="rId12" Type="http://schemas.openxmlformats.org/officeDocument/2006/relationships/slide" Target="slides/slide7.xml"/><Relationship Id="rId56" Type="http://schemas.openxmlformats.org/officeDocument/2006/relationships/font" Target="fonts/Roboto-italic.fntdata"/><Relationship Id="rId15" Type="http://schemas.openxmlformats.org/officeDocument/2006/relationships/slide" Target="slides/slide10.xml"/><Relationship Id="rId59" Type="http://schemas.openxmlformats.org/officeDocument/2006/relationships/font" Target="fonts/RobotoMonoLight-bold.fntdata"/><Relationship Id="rId14" Type="http://schemas.openxmlformats.org/officeDocument/2006/relationships/slide" Target="slides/slide9.xml"/><Relationship Id="rId58" Type="http://schemas.openxmlformats.org/officeDocument/2006/relationships/font" Target="fonts/RobotoMonoLigh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623d59810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623d59810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1623d59810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1623d59810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1623d59810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1623d59810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1623d59810_0_6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1623d59810_0_6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623d59810_0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623d59810_0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623d59810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623d59810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1623d59810_0_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1623d59810_0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1623d59810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1623d59810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1623d59810_0_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1623d59810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623d59810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1623d59810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1623d59810_0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1623d59810_0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1623d59810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1623d59810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1623d59810_0_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1623d59810_0_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623d59810_0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1623d59810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623d59810_0_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1623d59810_0_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1623d59810_0_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1623d59810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1623d59810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1623d59810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1623d59810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1623d59810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623d59810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1623d59810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1623d59810_0_7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1623d59810_0_7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1623d59810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1623d59810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1623d59810_0_8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1623d59810_0_8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623d59810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623d59810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106072c58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106072c58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106072c58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106072c58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106072c58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106072c58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106072c58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106072c58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106072c58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106072c58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106072c58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106072c58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106072c58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106072c58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106072c58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106072c58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106072c58a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106072c58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1623d59810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1623d59810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106072c58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106072c58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106072c58a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106072c58a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106072c58a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106072c58a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106072c58a_0_2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106072c58a_0_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106072c58a_0_3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1106072c58a_0_3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106072c58a_0_4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106072c58a_0_4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106072c58a_0_5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1106072c58a_0_5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1106072c58a_0_5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1106072c58a_0_5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106072c58a_0_60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106072c58a_0_6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623d59810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623d59810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1623d59810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1623d59810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623d59810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623d59810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623d59810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1623d59810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623d59810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1623d59810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Relationship Id="rId4" Type="http://schemas.openxmlformats.org/officeDocument/2006/relationships/image" Target="../media/image18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Relationship Id="rId4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1.png"/><Relationship Id="rId4" Type="http://schemas.openxmlformats.org/officeDocument/2006/relationships/image" Target="../media/image21.png"/><Relationship Id="rId5" Type="http://schemas.openxmlformats.org/officeDocument/2006/relationships/image" Target="../media/image1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Relationship Id="rId4" Type="http://schemas.openxmlformats.org/officeDocument/2006/relationships/image" Target="../media/image21.png"/><Relationship Id="rId5" Type="http://schemas.openxmlformats.org/officeDocument/2006/relationships/image" Target="../media/image1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8.png"/><Relationship Id="rId6" Type="http://schemas.openxmlformats.org/officeDocument/2006/relationships/image" Target="../media/image3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7.png"/><Relationship Id="rId4" Type="http://schemas.openxmlformats.org/officeDocument/2006/relationships/image" Target="../media/image45.png"/><Relationship Id="rId5" Type="http://schemas.openxmlformats.org/officeDocument/2006/relationships/image" Target="../media/image4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1.png"/><Relationship Id="rId4" Type="http://schemas.openxmlformats.org/officeDocument/2006/relationships/image" Target="../media/image39.png"/><Relationship Id="rId10" Type="http://schemas.openxmlformats.org/officeDocument/2006/relationships/image" Target="../media/image42.png"/><Relationship Id="rId9" Type="http://schemas.openxmlformats.org/officeDocument/2006/relationships/image" Target="../media/image46.png"/><Relationship Id="rId5" Type="http://schemas.openxmlformats.org/officeDocument/2006/relationships/image" Target="../media/image40.png"/><Relationship Id="rId6" Type="http://schemas.openxmlformats.org/officeDocument/2006/relationships/image" Target="../media/image43.png"/><Relationship Id="rId7" Type="http://schemas.openxmlformats.org/officeDocument/2006/relationships/image" Target="../media/image41.png"/><Relationship Id="rId8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41724" y="4293287"/>
            <a:ext cx="3367977" cy="104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2900" y="4595750"/>
            <a:ext cx="2252099" cy="44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0775" y="665275"/>
            <a:ext cx="7042452" cy="38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/>
        </p:nvSpPr>
        <p:spPr>
          <a:xfrm>
            <a:off x="3473550" y="2606725"/>
            <a:ext cx="2196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3-Basics of git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/>
        </p:nvSpPr>
        <p:spPr>
          <a:xfrm>
            <a:off x="1040850" y="25800"/>
            <a:ext cx="7062300" cy="6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How to deal with a repo</a:t>
            </a:r>
            <a:endParaRPr b="1"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Repository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the folder that contains the project( source code , assets …)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From github :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Create the repo ( if it does not exist )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Clone it to your local machine using 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clone &lt;Link&gt;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From local machine :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Create the repo on github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Initialize the local repo using 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init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Commit the files using ‘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 git add .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‘ and 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commit -m”init repo”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Configure the remote variables using 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remote add origin &lt;link&gt;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Push using ‘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 git push origin master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Push : upload the changes from your computer to your GitHub repository.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Pull : download the changes from your computer to your GitHub repository.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25"/>
          <p:cNvGrpSpPr/>
          <p:nvPr/>
        </p:nvGrpSpPr>
        <p:grpSpPr>
          <a:xfrm>
            <a:off x="2117052" y="1503948"/>
            <a:ext cx="4909904" cy="3266419"/>
            <a:chOff x="1616900" y="542475"/>
            <a:chExt cx="6339450" cy="4218000"/>
          </a:xfrm>
        </p:grpSpPr>
        <p:sp>
          <p:nvSpPr>
            <p:cNvPr id="171" name="Google Shape;171;p25"/>
            <p:cNvSpPr/>
            <p:nvPr/>
          </p:nvSpPr>
          <p:spPr>
            <a:xfrm>
              <a:off x="1616900" y="542475"/>
              <a:ext cx="6339300" cy="42180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2" name="Google Shape;172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16900" y="542475"/>
              <a:ext cx="6339450" cy="40601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3" name="Google Shape;173;p25"/>
          <p:cNvSpPr txBox="1"/>
          <p:nvPr/>
        </p:nvSpPr>
        <p:spPr>
          <a:xfrm>
            <a:off x="1403750" y="888350"/>
            <a:ext cx="577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Gitignore file : The . gitignore file is a text file that tells Git which files or folders to ignore in a project.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6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/>
        </p:nvSpPr>
        <p:spPr>
          <a:xfrm>
            <a:off x="1040850" y="178200"/>
            <a:ext cx="70623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How to deal with commits</a:t>
            </a:r>
            <a:endParaRPr b="1"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Commit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checkpoint of the state of your repository at a particular time.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	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26"/>
          <p:cNvSpPr/>
          <p:nvPr/>
        </p:nvSpPr>
        <p:spPr>
          <a:xfrm>
            <a:off x="1460488" y="1999039"/>
            <a:ext cx="5727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/>
          <p:nvPr/>
        </p:nvSpPr>
        <p:spPr>
          <a:xfrm>
            <a:off x="3818423" y="1999039"/>
            <a:ext cx="5727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6"/>
          <p:cNvSpPr/>
          <p:nvPr/>
        </p:nvSpPr>
        <p:spPr>
          <a:xfrm>
            <a:off x="6176338" y="1999039"/>
            <a:ext cx="5727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" name="Google Shape;185;p26"/>
          <p:cNvCxnSpPr>
            <a:stCxn id="182" idx="6"/>
            <a:endCxn id="183" idx="2"/>
          </p:cNvCxnSpPr>
          <p:nvPr/>
        </p:nvCxnSpPr>
        <p:spPr>
          <a:xfrm>
            <a:off x="2033188" y="2285389"/>
            <a:ext cx="17853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6"/>
          <p:cNvCxnSpPr/>
          <p:nvPr/>
        </p:nvCxnSpPr>
        <p:spPr>
          <a:xfrm>
            <a:off x="4391135" y="2285395"/>
            <a:ext cx="17853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6"/>
          <p:cNvCxnSpPr/>
          <p:nvPr/>
        </p:nvCxnSpPr>
        <p:spPr>
          <a:xfrm>
            <a:off x="6789410" y="2285395"/>
            <a:ext cx="17853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26"/>
          <p:cNvSpPr txBox="1"/>
          <p:nvPr/>
        </p:nvSpPr>
        <p:spPr>
          <a:xfrm>
            <a:off x="1333475" y="2747200"/>
            <a:ext cx="106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Html done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9" name="Google Shape;189;p26"/>
          <p:cNvSpPr txBox="1"/>
          <p:nvPr/>
        </p:nvSpPr>
        <p:spPr>
          <a:xfrm>
            <a:off x="3629875" y="2747200"/>
            <a:ext cx="94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Css done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26"/>
          <p:cNvSpPr txBox="1"/>
          <p:nvPr/>
        </p:nvSpPr>
        <p:spPr>
          <a:xfrm>
            <a:off x="6019775" y="2697075"/>
            <a:ext cx="94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Js done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7"/>
          <p:cNvSpPr txBox="1"/>
          <p:nvPr/>
        </p:nvSpPr>
        <p:spPr>
          <a:xfrm>
            <a:off x="1040850" y="178200"/>
            <a:ext cx="70623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How to deal with commits</a:t>
            </a:r>
            <a:endParaRPr b="1"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To create a commit :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Add files to staging area using 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add .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Commit the changes using ‘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commit -m”name of the commit”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99" name="Google Shape;199;p27"/>
          <p:cNvGrpSpPr/>
          <p:nvPr/>
        </p:nvGrpSpPr>
        <p:grpSpPr>
          <a:xfrm>
            <a:off x="2378354" y="1670797"/>
            <a:ext cx="4387290" cy="2821880"/>
            <a:chOff x="2230197" y="2061045"/>
            <a:chExt cx="4815905" cy="2883000"/>
          </a:xfrm>
        </p:grpSpPr>
        <p:sp>
          <p:nvSpPr>
            <p:cNvPr id="200" name="Google Shape;200;p27"/>
            <p:cNvSpPr/>
            <p:nvPr/>
          </p:nvSpPr>
          <p:spPr>
            <a:xfrm>
              <a:off x="2230197" y="2061045"/>
              <a:ext cx="4815900" cy="28830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01" name="Google Shape;201;p27"/>
            <p:cNvPicPr preferRelativeResize="0"/>
            <p:nvPr/>
          </p:nvPicPr>
          <p:blipFill rotWithShape="1">
            <a:blip r:embed="rId4">
              <a:alphaModFix/>
            </a:blip>
            <a:srcRect b="-5108" l="-1650" r="-3458" t="0"/>
            <a:stretch/>
          </p:blipFill>
          <p:spPr>
            <a:xfrm>
              <a:off x="2230200" y="2163900"/>
              <a:ext cx="4815902" cy="27800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8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8"/>
          <p:cNvSpPr txBox="1"/>
          <p:nvPr/>
        </p:nvSpPr>
        <p:spPr>
          <a:xfrm>
            <a:off x="1040850" y="178200"/>
            <a:ext cx="7062300" cy="39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How to deal with commits</a:t>
            </a:r>
            <a:endParaRPr b="1"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To inspect the history of commits ( changes ):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use the command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log –oneline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To  return back to previous state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use the command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checkout &lt;commitId&gt;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10" name="Google Shape;21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3813" y="1265450"/>
            <a:ext cx="4576375" cy="196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9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9"/>
          <p:cNvSpPr txBox="1"/>
          <p:nvPr/>
        </p:nvSpPr>
        <p:spPr>
          <a:xfrm>
            <a:off x="1040850" y="178200"/>
            <a:ext cx="7062300" cy="26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How to deal with Branches</a:t>
            </a:r>
            <a:endParaRPr b="1"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Branch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a parallel version of the master copy of a repo. Making a branch allows you to edit code without accidentally breaking a working version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Operations on Branches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List the branches : ‘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branch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’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Create a branch : 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branch &lt;branchName&gt;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Delete a branch : 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branch -d &lt;branchName&gt;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Switch branch : 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checkout &lt;branchName&gt;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19" name="Google Shape;21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6463" y="2571750"/>
            <a:ext cx="4371074" cy="223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0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0"/>
          <p:cNvSpPr txBox="1"/>
          <p:nvPr/>
        </p:nvSpPr>
        <p:spPr>
          <a:xfrm>
            <a:off x="1040850" y="445026"/>
            <a:ext cx="70623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Merging branches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Merge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:to officially add the changes from your branch into the master branch (or another branch)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28" name="Google Shape;22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3075" y="1612275"/>
            <a:ext cx="6437849" cy="312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1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1"/>
          <p:cNvSpPr txBox="1"/>
          <p:nvPr/>
        </p:nvSpPr>
        <p:spPr>
          <a:xfrm>
            <a:off x="1040850" y="445026"/>
            <a:ext cx="70623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Merging branches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To merge in your local machine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First switch to the desired branch you want to merge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Perform the following command to merge the whole branch in the active branch ‘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merge &lt;branchName&gt;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‘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To merge in the github repo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Push the branch to github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Create a pull request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3266100" y="2248500"/>
            <a:ext cx="2611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Git &amp; Github</a:t>
            </a:r>
            <a:endParaRPr b="1" sz="30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2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2"/>
          <p:cNvSpPr txBox="1"/>
          <p:nvPr/>
        </p:nvSpPr>
        <p:spPr>
          <a:xfrm>
            <a:off x="1040850" y="445026"/>
            <a:ext cx="70623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Merging branches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Pull Request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a way to ask to make changes to someone else's code by submitting your own changes for their review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45" name="Google Shape;2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8187" y="1574450"/>
            <a:ext cx="5027625" cy="320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3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3"/>
          <p:cNvSpPr txBox="1"/>
          <p:nvPr/>
        </p:nvSpPr>
        <p:spPr>
          <a:xfrm>
            <a:off x="1040850" y="445026"/>
            <a:ext cx="7062300" cy="41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Merging conflicts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Conflict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When a file has multiple edits, it can be unclear which change should be committed. This is a conflict and must be resolved before merging.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In this case we have to resolve them manually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54" name="Google Shape;25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9082" y="1636570"/>
            <a:ext cx="4936725" cy="229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1" name="Google Shape;2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4"/>
          <p:cNvSpPr txBox="1"/>
          <p:nvPr/>
        </p:nvSpPr>
        <p:spPr>
          <a:xfrm>
            <a:off x="2202750" y="2445025"/>
            <a:ext cx="4738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4-Install git and link it with github 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5"/>
          <p:cNvSpPr txBox="1"/>
          <p:nvPr/>
        </p:nvSpPr>
        <p:spPr>
          <a:xfrm>
            <a:off x="1040850" y="1509751"/>
            <a:ext cx="7062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https://git-scm.com/downloads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config --global user.name “Your Name”</a:t>
            </a:r>
            <a:endParaRPr>
              <a:solidFill>
                <a:schemeClr val="lt1"/>
              </a:solidFill>
              <a:highlight>
                <a:srgbClr val="FF9900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config --global user.email  “your email address”</a:t>
            </a:r>
            <a:endParaRPr>
              <a:solidFill>
                <a:schemeClr val="lt1"/>
              </a:solidFill>
              <a:highlight>
                <a:srgbClr val="FF9900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To show the current config : </a:t>
            </a:r>
            <a:r>
              <a:rPr lang="fr">
                <a:solidFill>
                  <a:schemeClr val="lt1"/>
                </a:solidFill>
                <a:highlight>
                  <a:srgbClr val="FF9900"/>
                </a:highlight>
                <a:latin typeface="Google Sans"/>
                <a:ea typeface="Google Sans"/>
                <a:cs typeface="Google Sans"/>
                <a:sym typeface="Google Sans"/>
              </a:rPr>
              <a:t>git config --list</a:t>
            </a:r>
            <a:endParaRPr>
              <a:solidFill>
                <a:schemeClr val="lt1"/>
              </a:solidFill>
              <a:highlight>
                <a:srgbClr val="FF9900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7" name="Google Shape;27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6"/>
          <p:cNvSpPr txBox="1"/>
          <p:nvPr/>
        </p:nvSpPr>
        <p:spPr>
          <a:xfrm>
            <a:off x="2799750" y="2606725"/>
            <a:ext cx="3544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5-Collaboration workflow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7"/>
          <p:cNvSpPr txBox="1"/>
          <p:nvPr/>
        </p:nvSpPr>
        <p:spPr>
          <a:xfrm>
            <a:off x="1040850" y="477426"/>
            <a:ext cx="70623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Working with branches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The contributor work on his own branch ( once done push and make a pull-request)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Remote repo admin merge pull-requests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87" name="Google Shape;28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1050" y="2010325"/>
            <a:ext cx="4961900" cy="279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8"/>
          <p:cNvSpPr txBox="1"/>
          <p:nvPr/>
        </p:nvSpPr>
        <p:spPr>
          <a:xfrm>
            <a:off x="1040850" y="20224"/>
            <a:ext cx="7062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Working with Forks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Fork :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your own copy of someone else's repository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b="1"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When we use fork </a:t>
            </a: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:  Most commonly, forks are used to either propose changes to someone else's project or to use someone else's project as a starting point for your own idea.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96" name="Google Shape;29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4550" y="1881275"/>
            <a:ext cx="7014898" cy="308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5225" y="1026224"/>
            <a:ext cx="5053542" cy="366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0"/>
          <p:cNvSpPr txBox="1"/>
          <p:nvPr/>
        </p:nvSpPr>
        <p:spPr>
          <a:xfrm>
            <a:off x="3606450" y="2606725"/>
            <a:ext cx="1931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6-Let’s apply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1"/>
          <p:cNvSpPr txBox="1"/>
          <p:nvPr/>
        </p:nvSpPr>
        <p:spPr>
          <a:xfrm>
            <a:off x="3823500" y="2606725"/>
            <a:ext cx="1497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Thank You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185271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11700" y="1148650"/>
            <a:ext cx="320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Presentation Plan :</a:t>
            </a:r>
            <a:endParaRPr b="1" sz="2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538571" y="1903878"/>
            <a:ext cx="3745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1-Identify the problem </a:t>
            </a:r>
            <a:endParaRPr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919571" y="2431303"/>
            <a:ext cx="4006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2-Difference between git &amp; github</a:t>
            </a:r>
            <a:endParaRPr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4926371" y="1903878"/>
            <a:ext cx="4006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4-Install git and link it with github </a:t>
            </a:r>
            <a:endParaRPr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1300571" y="2958728"/>
            <a:ext cx="3082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3-Basics of git</a:t>
            </a:r>
            <a:endParaRPr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5307371" y="2431303"/>
            <a:ext cx="3082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5-Collaboration workflow</a:t>
            </a:r>
            <a:endParaRPr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5688371" y="2980232"/>
            <a:ext cx="182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6-Let's apply</a:t>
            </a:r>
            <a:endParaRPr sz="1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7524" y="4248025"/>
            <a:ext cx="3367977" cy="104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2900" y="4595750"/>
            <a:ext cx="2252099" cy="44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6" name="Google Shape;33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41724" y="4293287"/>
            <a:ext cx="3367977" cy="104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2900" y="4595750"/>
            <a:ext cx="2252099" cy="44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45" name="Google Shape;34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2" name="Google Shape;35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9" name="Google Shape;35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73" name="Google Shape;37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80" name="Google Shape;38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87" name="Google Shape;38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3007200" y="2606725"/>
            <a:ext cx="312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1-Identify the problem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2"/>
          <p:cNvSpPr txBox="1"/>
          <p:nvPr/>
        </p:nvSpPr>
        <p:spPr>
          <a:xfrm>
            <a:off x="2110675" y="1694400"/>
            <a:ext cx="49578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700">
                <a:solidFill>
                  <a:schemeClr val="accent1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Color &amp; Typography</a:t>
            </a:r>
            <a:endParaRPr sz="5700">
              <a:solidFill>
                <a:schemeClr val="accent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3"/>
          <p:cNvSpPr/>
          <p:nvPr/>
        </p:nvSpPr>
        <p:spPr>
          <a:xfrm>
            <a:off x="1716500" y="1018488"/>
            <a:ext cx="927900" cy="927900"/>
          </a:xfrm>
          <a:prstGeom prst="rect">
            <a:avLst/>
          </a:prstGeom>
          <a:solidFill>
            <a:srgbClr val="0F4C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3"/>
          <p:cNvSpPr/>
          <p:nvPr/>
        </p:nvSpPr>
        <p:spPr>
          <a:xfrm>
            <a:off x="3008400" y="1018488"/>
            <a:ext cx="927900" cy="927900"/>
          </a:xfrm>
          <a:prstGeom prst="rect">
            <a:avLst/>
          </a:prstGeom>
          <a:solidFill>
            <a:srgbClr val="1014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53"/>
          <p:cNvSpPr txBox="1"/>
          <p:nvPr/>
        </p:nvSpPr>
        <p:spPr>
          <a:xfrm>
            <a:off x="1716500" y="2109563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fr" sz="800">
                <a:latin typeface="Google Sans"/>
                <a:ea typeface="Google Sans"/>
                <a:cs typeface="Google Sans"/>
                <a:sym typeface="Google Sans"/>
              </a:rPr>
              <a:t>Titles color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800">
                <a:latin typeface="Google Sans"/>
                <a:ea typeface="Google Sans"/>
                <a:cs typeface="Google Sans"/>
                <a:sym typeface="Google Sans"/>
              </a:rPr>
              <a:t>#</a:t>
            </a:r>
            <a:r>
              <a:rPr lang="fr" sz="800">
                <a:latin typeface="Google Sans"/>
                <a:ea typeface="Google Sans"/>
                <a:cs typeface="Google Sans"/>
                <a:sym typeface="Google Sans"/>
              </a:rPr>
              <a:t>0f4cb8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7" name="Google Shape;407;p53"/>
          <p:cNvSpPr txBox="1"/>
          <p:nvPr/>
        </p:nvSpPr>
        <p:spPr>
          <a:xfrm>
            <a:off x="3008394" y="2109557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fr" sz="800">
                <a:latin typeface="Google Sans"/>
                <a:ea typeface="Google Sans"/>
                <a:cs typeface="Google Sans"/>
                <a:sym typeface="Google Sans"/>
              </a:rPr>
              <a:t>Text secondary color for white background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800">
                <a:latin typeface="Google Sans"/>
                <a:ea typeface="Google Sans"/>
                <a:cs typeface="Google Sans"/>
                <a:sym typeface="Google Sans"/>
              </a:rPr>
              <a:t>#</a:t>
            </a:r>
            <a:r>
              <a:rPr lang="fr" sz="800">
                <a:latin typeface="Google Sans"/>
                <a:ea typeface="Google Sans"/>
                <a:cs typeface="Google Sans"/>
                <a:sym typeface="Google Sans"/>
              </a:rPr>
              <a:t>10141a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8" name="Google Shape;408;p53"/>
          <p:cNvSpPr/>
          <p:nvPr/>
        </p:nvSpPr>
        <p:spPr>
          <a:xfrm>
            <a:off x="1716500" y="2702338"/>
            <a:ext cx="927900" cy="927900"/>
          </a:xfrm>
          <a:prstGeom prst="rect">
            <a:avLst/>
          </a:prstGeom>
          <a:solidFill>
            <a:srgbClr val="AFB8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53"/>
          <p:cNvSpPr/>
          <p:nvPr/>
        </p:nvSpPr>
        <p:spPr>
          <a:xfrm>
            <a:off x="3008400" y="2702338"/>
            <a:ext cx="927900" cy="927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53"/>
          <p:cNvSpPr txBox="1"/>
          <p:nvPr/>
        </p:nvSpPr>
        <p:spPr>
          <a:xfrm>
            <a:off x="1716494" y="3793407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fr" sz="800">
                <a:latin typeface="Google Sans"/>
                <a:ea typeface="Google Sans"/>
                <a:cs typeface="Google Sans"/>
                <a:sym typeface="Google Sans"/>
              </a:rPr>
              <a:t>Text scondary color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800">
                <a:latin typeface="Google Sans"/>
                <a:ea typeface="Google Sans"/>
                <a:cs typeface="Google Sans"/>
                <a:sym typeface="Google Sans"/>
              </a:rPr>
              <a:t>#</a:t>
            </a:r>
            <a:r>
              <a:rPr lang="fr" sz="800">
                <a:latin typeface="Google Sans"/>
                <a:ea typeface="Google Sans"/>
                <a:cs typeface="Google Sans"/>
                <a:sym typeface="Google Sans"/>
              </a:rPr>
              <a:t>afb8c1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1" name="Google Shape;411;p53"/>
          <p:cNvSpPr txBox="1"/>
          <p:nvPr/>
        </p:nvSpPr>
        <p:spPr>
          <a:xfrm>
            <a:off x="3008394" y="3793407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fr" sz="800">
                <a:latin typeface="Google Sans"/>
                <a:ea typeface="Google Sans"/>
                <a:cs typeface="Google Sans"/>
                <a:sym typeface="Google Sans"/>
              </a:rPr>
              <a:t>Text main color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800">
                <a:latin typeface="Google Sans"/>
                <a:ea typeface="Google Sans"/>
                <a:cs typeface="Google Sans"/>
                <a:sym typeface="Google Sans"/>
              </a:rPr>
              <a:t>#ffffff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2" name="Google Shape;412;p53"/>
          <p:cNvSpPr txBox="1"/>
          <p:nvPr/>
        </p:nvSpPr>
        <p:spPr>
          <a:xfrm>
            <a:off x="5916515" y="2078395"/>
            <a:ext cx="19347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Google Sans</a:t>
            </a:r>
            <a:endParaRPr b="1" sz="200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Regular</a:t>
            </a:r>
            <a:endParaRPr>
              <a:solidFill>
                <a:srgbClr val="202124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Bold</a:t>
            </a:r>
            <a:endParaRPr b="1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4"/>
          <p:cNvSpPr txBox="1"/>
          <p:nvPr/>
        </p:nvSpPr>
        <p:spPr>
          <a:xfrm>
            <a:off x="1198125" y="2040750"/>
            <a:ext cx="67479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700">
                <a:solidFill>
                  <a:schemeClr val="accent1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Icons</a:t>
            </a:r>
            <a:endParaRPr sz="5700">
              <a:solidFill>
                <a:schemeClr val="accent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5"/>
          <p:cNvSpPr txBox="1"/>
          <p:nvPr/>
        </p:nvSpPr>
        <p:spPr>
          <a:xfrm>
            <a:off x="794989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Accessibility</a:t>
            </a:r>
            <a:endParaRPr sz="500"/>
          </a:p>
        </p:txBody>
      </p:sp>
      <p:sp>
        <p:nvSpPr>
          <p:cNvPr id="423" name="Google Shape;423;p55"/>
          <p:cNvSpPr txBox="1"/>
          <p:nvPr/>
        </p:nvSpPr>
        <p:spPr>
          <a:xfrm>
            <a:off x="1638863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Expand</a:t>
            </a:r>
            <a:endParaRPr sz="500"/>
          </a:p>
        </p:txBody>
      </p:sp>
      <p:sp>
        <p:nvSpPr>
          <p:cNvPr id="424" name="Google Shape;424;p55"/>
          <p:cNvSpPr txBox="1"/>
          <p:nvPr/>
        </p:nvSpPr>
        <p:spPr>
          <a:xfrm>
            <a:off x="2489830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Late</a:t>
            </a:r>
            <a:endParaRPr sz="500"/>
          </a:p>
        </p:txBody>
      </p:sp>
      <p:sp>
        <p:nvSpPr>
          <p:cNvPr id="425" name="Google Shape;425;p55"/>
          <p:cNvSpPr txBox="1"/>
          <p:nvPr/>
        </p:nvSpPr>
        <p:spPr>
          <a:xfrm>
            <a:off x="3390437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Credit card</a:t>
            </a:r>
            <a:endParaRPr sz="500"/>
          </a:p>
        </p:txBody>
      </p:sp>
      <p:sp>
        <p:nvSpPr>
          <p:cNvPr id="426" name="Google Shape;426;p55"/>
          <p:cNvSpPr txBox="1"/>
          <p:nvPr/>
        </p:nvSpPr>
        <p:spPr>
          <a:xfrm>
            <a:off x="4218683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Extension</a:t>
            </a:r>
            <a:endParaRPr sz="500"/>
          </a:p>
        </p:txBody>
      </p:sp>
      <p:sp>
        <p:nvSpPr>
          <p:cNvPr id="427" name="Google Shape;427;p55"/>
          <p:cNvSpPr txBox="1"/>
          <p:nvPr/>
        </p:nvSpPr>
        <p:spPr>
          <a:xfrm>
            <a:off x="4971046" y="1776448"/>
            <a:ext cx="8865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Thumb Up</a:t>
            </a:r>
            <a:endParaRPr sz="500"/>
          </a:p>
        </p:txBody>
      </p:sp>
      <p:sp>
        <p:nvSpPr>
          <p:cNvPr id="428" name="Google Shape;428;p55"/>
          <p:cNvSpPr txBox="1"/>
          <p:nvPr/>
        </p:nvSpPr>
        <p:spPr>
          <a:xfrm>
            <a:off x="5929153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Remove</a:t>
            </a:r>
            <a:endParaRPr sz="500"/>
          </a:p>
        </p:txBody>
      </p:sp>
      <p:sp>
        <p:nvSpPr>
          <p:cNvPr id="429" name="Google Shape;429;p55"/>
          <p:cNvSpPr txBox="1"/>
          <p:nvPr/>
        </p:nvSpPr>
        <p:spPr>
          <a:xfrm>
            <a:off x="6829758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Verified</a:t>
            </a:r>
            <a:endParaRPr sz="500"/>
          </a:p>
        </p:txBody>
      </p:sp>
      <p:sp>
        <p:nvSpPr>
          <p:cNvPr id="430" name="Google Shape;430;p55"/>
          <p:cNvSpPr txBox="1"/>
          <p:nvPr/>
        </p:nvSpPr>
        <p:spPr>
          <a:xfrm>
            <a:off x="7679279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Q&amp;A</a:t>
            </a:r>
            <a:endParaRPr sz="500"/>
          </a:p>
        </p:txBody>
      </p:sp>
      <p:sp>
        <p:nvSpPr>
          <p:cNvPr id="431" name="Google Shape;431;p55"/>
          <p:cNvSpPr txBox="1"/>
          <p:nvPr/>
        </p:nvSpPr>
        <p:spPr>
          <a:xfrm>
            <a:off x="794989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Finance</a:t>
            </a:r>
            <a:endParaRPr sz="500"/>
          </a:p>
        </p:txBody>
      </p:sp>
      <p:sp>
        <p:nvSpPr>
          <p:cNvPr id="432" name="Google Shape;432;p55"/>
          <p:cNvSpPr txBox="1"/>
          <p:nvPr/>
        </p:nvSpPr>
        <p:spPr>
          <a:xfrm>
            <a:off x="1638863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Android</a:t>
            </a:r>
            <a:endParaRPr sz="500"/>
          </a:p>
        </p:txBody>
      </p:sp>
      <p:sp>
        <p:nvSpPr>
          <p:cNvPr id="433" name="Google Shape;433;p55"/>
          <p:cNvSpPr txBox="1"/>
          <p:nvPr/>
        </p:nvSpPr>
        <p:spPr>
          <a:xfrm>
            <a:off x="2489830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Turn in</a:t>
            </a:r>
            <a:endParaRPr sz="500"/>
          </a:p>
        </p:txBody>
      </p:sp>
      <p:sp>
        <p:nvSpPr>
          <p:cNvPr id="434" name="Google Shape;434;p55"/>
          <p:cNvSpPr txBox="1"/>
          <p:nvPr/>
        </p:nvSpPr>
        <p:spPr>
          <a:xfrm>
            <a:off x="3390437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Trash</a:t>
            </a:r>
            <a:endParaRPr sz="500"/>
          </a:p>
        </p:txBody>
      </p:sp>
      <p:sp>
        <p:nvSpPr>
          <p:cNvPr id="435" name="Google Shape;435;p55"/>
          <p:cNvSpPr txBox="1"/>
          <p:nvPr/>
        </p:nvSpPr>
        <p:spPr>
          <a:xfrm>
            <a:off x="4218683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Actions</a:t>
            </a:r>
            <a:endParaRPr sz="500"/>
          </a:p>
        </p:txBody>
      </p:sp>
      <p:sp>
        <p:nvSpPr>
          <p:cNvPr id="436" name="Google Shape;436;p55"/>
          <p:cNvSpPr txBox="1"/>
          <p:nvPr/>
        </p:nvSpPr>
        <p:spPr>
          <a:xfrm>
            <a:off x="5078186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Download</a:t>
            </a:r>
            <a:endParaRPr sz="500"/>
          </a:p>
        </p:txBody>
      </p:sp>
      <p:sp>
        <p:nvSpPr>
          <p:cNvPr id="437" name="Google Shape;437;p55"/>
          <p:cNvSpPr txBox="1"/>
          <p:nvPr/>
        </p:nvSpPr>
        <p:spPr>
          <a:xfrm>
            <a:off x="5929153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History</a:t>
            </a:r>
            <a:endParaRPr sz="500"/>
          </a:p>
        </p:txBody>
      </p:sp>
      <p:sp>
        <p:nvSpPr>
          <p:cNvPr id="438" name="Google Shape;438;p55"/>
          <p:cNvSpPr txBox="1"/>
          <p:nvPr/>
        </p:nvSpPr>
        <p:spPr>
          <a:xfrm>
            <a:off x="6829758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Store</a:t>
            </a:r>
            <a:endParaRPr sz="500"/>
          </a:p>
        </p:txBody>
      </p:sp>
      <p:sp>
        <p:nvSpPr>
          <p:cNvPr id="439" name="Google Shape;439;p55"/>
          <p:cNvSpPr txBox="1"/>
          <p:nvPr/>
        </p:nvSpPr>
        <p:spPr>
          <a:xfrm>
            <a:off x="7679279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List</a:t>
            </a:r>
            <a:endParaRPr sz="500"/>
          </a:p>
        </p:txBody>
      </p:sp>
      <p:sp>
        <p:nvSpPr>
          <p:cNvPr id="440" name="Google Shape;440;p55"/>
          <p:cNvSpPr txBox="1"/>
          <p:nvPr/>
        </p:nvSpPr>
        <p:spPr>
          <a:xfrm>
            <a:off x="794989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Wallet</a:t>
            </a:r>
            <a:endParaRPr sz="500"/>
          </a:p>
        </p:txBody>
      </p:sp>
      <p:sp>
        <p:nvSpPr>
          <p:cNvPr id="441" name="Google Shape;441;p55"/>
          <p:cNvSpPr txBox="1"/>
          <p:nvPr/>
        </p:nvSpPr>
        <p:spPr>
          <a:xfrm>
            <a:off x="1574273" y="2945623"/>
            <a:ext cx="822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Announcement</a:t>
            </a:r>
            <a:endParaRPr sz="500"/>
          </a:p>
        </p:txBody>
      </p:sp>
      <p:sp>
        <p:nvSpPr>
          <p:cNvPr id="442" name="Google Shape;442;p55"/>
          <p:cNvSpPr txBox="1"/>
          <p:nvPr/>
        </p:nvSpPr>
        <p:spPr>
          <a:xfrm>
            <a:off x="2489830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Backup</a:t>
            </a:r>
            <a:endParaRPr sz="500"/>
          </a:p>
        </p:txBody>
      </p:sp>
      <p:sp>
        <p:nvSpPr>
          <p:cNvPr id="443" name="Google Shape;443;p55"/>
          <p:cNvSpPr txBox="1"/>
          <p:nvPr/>
        </p:nvSpPr>
        <p:spPr>
          <a:xfrm>
            <a:off x="3390437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Document</a:t>
            </a:r>
            <a:endParaRPr sz="500"/>
          </a:p>
        </p:txBody>
      </p:sp>
      <p:sp>
        <p:nvSpPr>
          <p:cNvPr id="444" name="Google Shape;444;p55"/>
          <p:cNvSpPr txBox="1"/>
          <p:nvPr/>
        </p:nvSpPr>
        <p:spPr>
          <a:xfrm>
            <a:off x="4218683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Favorite 1</a:t>
            </a:r>
            <a:endParaRPr sz="500"/>
          </a:p>
        </p:txBody>
      </p:sp>
      <p:sp>
        <p:nvSpPr>
          <p:cNvPr id="445" name="Google Shape;445;p55"/>
          <p:cNvSpPr txBox="1"/>
          <p:nvPr/>
        </p:nvSpPr>
        <p:spPr>
          <a:xfrm>
            <a:off x="5078186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Open</a:t>
            </a:r>
            <a:endParaRPr sz="500"/>
          </a:p>
        </p:txBody>
      </p:sp>
      <p:sp>
        <p:nvSpPr>
          <p:cNvPr id="446" name="Google Shape;446;p55"/>
          <p:cNvSpPr txBox="1"/>
          <p:nvPr/>
        </p:nvSpPr>
        <p:spPr>
          <a:xfrm>
            <a:off x="5929153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Home</a:t>
            </a:r>
            <a:endParaRPr sz="500"/>
          </a:p>
        </p:txBody>
      </p:sp>
      <p:sp>
        <p:nvSpPr>
          <p:cNvPr id="447" name="Google Shape;447;p55"/>
          <p:cNvSpPr txBox="1"/>
          <p:nvPr/>
        </p:nvSpPr>
        <p:spPr>
          <a:xfrm>
            <a:off x="6829758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Print</a:t>
            </a:r>
            <a:endParaRPr sz="500"/>
          </a:p>
        </p:txBody>
      </p:sp>
      <p:sp>
        <p:nvSpPr>
          <p:cNvPr id="448" name="Google Shape;448;p55"/>
          <p:cNvSpPr txBox="1"/>
          <p:nvPr/>
        </p:nvSpPr>
        <p:spPr>
          <a:xfrm>
            <a:off x="7679279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Swap</a:t>
            </a:r>
            <a:endParaRPr sz="500"/>
          </a:p>
        </p:txBody>
      </p:sp>
      <p:sp>
        <p:nvSpPr>
          <p:cNvPr id="449" name="Google Shape;449;p55"/>
          <p:cNvSpPr txBox="1"/>
          <p:nvPr/>
        </p:nvSpPr>
        <p:spPr>
          <a:xfrm>
            <a:off x="794989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Account</a:t>
            </a:r>
            <a:endParaRPr sz="500"/>
          </a:p>
        </p:txBody>
      </p:sp>
      <p:sp>
        <p:nvSpPr>
          <p:cNvPr id="450" name="Google Shape;450;p55"/>
          <p:cNvSpPr txBox="1"/>
          <p:nvPr/>
        </p:nvSpPr>
        <p:spPr>
          <a:xfrm>
            <a:off x="1638863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Ratio</a:t>
            </a:r>
            <a:endParaRPr sz="500"/>
          </a:p>
        </p:txBody>
      </p:sp>
      <p:sp>
        <p:nvSpPr>
          <p:cNvPr id="451" name="Google Shape;451;p55"/>
          <p:cNvSpPr txBox="1"/>
          <p:nvPr/>
        </p:nvSpPr>
        <p:spPr>
          <a:xfrm>
            <a:off x="2489830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Tag</a:t>
            </a:r>
            <a:endParaRPr sz="500"/>
          </a:p>
        </p:txBody>
      </p:sp>
      <p:sp>
        <p:nvSpPr>
          <p:cNvPr id="452" name="Google Shape;452;p55"/>
          <p:cNvSpPr txBox="1"/>
          <p:nvPr/>
        </p:nvSpPr>
        <p:spPr>
          <a:xfrm>
            <a:off x="3390437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Server</a:t>
            </a:r>
            <a:endParaRPr sz="500"/>
          </a:p>
        </p:txBody>
      </p:sp>
      <p:sp>
        <p:nvSpPr>
          <p:cNvPr id="453" name="Google Shape;453;p55"/>
          <p:cNvSpPr txBox="1"/>
          <p:nvPr/>
        </p:nvSpPr>
        <p:spPr>
          <a:xfrm>
            <a:off x="4218683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Favorite 2</a:t>
            </a:r>
            <a:endParaRPr sz="500"/>
          </a:p>
        </p:txBody>
      </p:sp>
      <p:sp>
        <p:nvSpPr>
          <p:cNvPr id="454" name="Google Shape;454;p55"/>
          <p:cNvSpPr txBox="1"/>
          <p:nvPr/>
        </p:nvSpPr>
        <p:spPr>
          <a:xfrm>
            <a:off x="5078186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Grade/rate</a:t>
            </a:r>
            <a:endParaRPr sz="500"/>
          </a:p>
        </p:txBody>
      </p:sp>
      <p:sp>
        <p:nvSpPr>
          <p:cNvPr id="455" name="Google Shape;455;p55"/>
          <p:cNvSpPr txBox="1"/>
          <p:nvPr/>
        </p:nvSpPr>
        <p:spPr>
          <a:xfrm>
            <a:off x="5929153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Lock</a:t>
            </a:r>
            <a:endParaRPr sz="500"/>
          </a:p>
        </p:txBody>
      </p:sp>
      <p:sp>
        <p:nvSpPr>
          <p:cNvPr id="456" name="Google Shape;456;p55"/>
          <p:cNvSpPr txBox="1"/>
          <p:nvPr/>
        </p:nvSpPr>
        <p:spPr>
          <a:xfrm>
            <a:off x="6829758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Language</a:t>
            </a:r>
            <a:endParaRPr sz="500"/>
          </a:p>
        </p:txBody>
      </p:sp>
      <p:sp>
        <p:nvSpPr>
          <p:cNvPr id="457" name="Google Shape;457;p55"/>
          <p:cNvSpPr txBox="1"/>
          <p:nvPr/>
        </p:nvSpPr>
        <p:spPr>
          <a:xfrm>
            <a:off x="7679279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Receipt</a:t>
            </a:r>
            <a:endParaRPr sz="500"/>
          </a:p>
        </p:txBody>
      </p:sp>
      <p:sp>
        <p:nvSpPr>
          <p:cNvPr id="458" name="Google Shape;458;p55"/>
          <p:cNvSpPr txBox="1"/>
          <p:nvPr/>
        </p:nvSpPr>
        <p:spPr>
          <a:xfrm>
            <a:off x="794989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Add shopping</a:t>
            </a:r>
            <a:endParaRPr sz="500"/>
          </a:p>
        </p:txBody>
      </p:sp>
      <p:sp>
        <p:nvSpPr>
          <p:cNvPr id="459" name="Google Shape;459;p55"/>
          <p:cNvSpPr txBox="1"/>
          <p:nvPr/>
        </p:nvSpPr>
        <p:spPr>
          <a:xfrm>
            <a:off x="1638863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Chart</a:t>
            </a:r>
            <a:endParaRPr sz="500"/>
          </a:p>
        </p:txBody>
      </p:sp>
      <p:sp>
        <p:nvSpPr>
          <p:cNvPr id="460" name="Google Shape;460;p55"/>
          <p:cNvSpPr txBox="1"/>
          <p:nvPr/>
        </p:nvSpPr>
        <p:spPr>
          <a:xfrm>
            <a:off x="2489830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Bug</a:t>
            </a:r>
            <a:endParaRPr sz="500"/>
          </a:p>
        </p:txBody>
      </p:sp>
      <p:sp>
        <p:nvSpPr>
          <p:cNvPr id="461" name="Google Shape;461;p55"/>
          <p:cNvSpPr txBox="1"/>
          <p:nvPr/>
        </p:nvSpPr>
        <p:spPr>
          <a:xfrm>
            <a:off x="3390437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Event</a:t>
            </a:r>
            <a:endParaRPr sz="500"/>
          </a:p>
        </p:txBody>
      </p:sp>
      <p:sp>
        <p:nvSpPr>
          <p:cNvPr id="462" name="Google Shape;462;p55"/>
          <p:cNvSpPr txBox="1"/>
          <p:nvPr/>
        </p:nvSpPr>
        <p:spPr>
          <a:xfrm>
            <a:off x="4218683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Find Page</a:t>
            </a:r>
            <a:endParaRPr sz="500"/>
          </a:p>
        </p:txBody>
      </p:sp>
      <p:sp>
        <p:nvSpPr>
          <p:cNvPr id="463" name="Google Shape;463;p55"/>
          <p:cNvSpPr txBox="1"/>
          <p:nvPr/>
        </p:nvSpPr>
        <p:spPr>
          <a:xfrm>
            <a:off x="5078186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Page view</a:t>
            </a:r>
            <a:endParaRPr sz="500"/>
          </a:p>
        </p:txBody>
      </p:sp>
      <p:sp>
        <p:nvSpPr>
          <p:cNvPr id="464" name="Google Shape;464;p55"/>
          <p:cNvSpPr txBox="1"/>
          <p:nvPr/>
        </p:nvSpPr>
        <p:spPr>
          <a:xfrm>
            <a:off x="5929153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Basket</a:t>
            </a:r>
            <a:endParaRPr sz="500"/>
          </a:p>
        </p:txBody>
      </p:sp>
      <p:sp>
        <p:nvSpPr>
          <p:cNvPr id="465" name="Google Shape;465;p55"/>
          <p:cNvSpPr txBox="1"/>
          <p:nvPr/>
        </p:nvSpPr>
        <p:spPr>
          <a:xfrm>
            <a:off x="6829758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Time</a:t>
            </a:r>
            <a:endParaRPr sz="500"/>
          </a:p>
        </p:txBody>
      </p:sp>
      <p:sp>
        <p:nvSpPr>
          <p:cNvPr id="466" name="Google Shape;466;p55"/>
          <p:cNvSpPr txBox="1"/>
          <p:nvPr/>
        </p:nvSpPr>
        <p:spPr>
          <a:xfrm>
            <a:off x="7679279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Work</a:t>
            </a:r>
            <a:endParaRPr sz="500"/>
          </a:p>
        </p:txBody>
      </p:sp>
      <p:sp>
        <p:nvSpPr>
          <p:cNvPr id="467" name="Google Shape;467;p55"/>
          <p:cNvSpPr/>
          <p:nvPr/>
        </p:nvSpPr>
        <p:spPr>
          <a:xfrm>
            <a:off x="2712006" y="1419691"/>
            <a:ext cx="279018" cy="310392"/>
          </a:xfrm>
          <a:custGeom>
            <a:rect b="b" l="l" r="r" t="t"/>
            <a:pathLst>
              <a:path extrusionOk="0" h="21600" w="21600">
                <a:moveTo>
                  <a:pt x="19141" y="2172"/>
                </a:moveTo>
                <a:lnTo>
                  <a:pt x="14155" y="2172"/>
                </a:lnTo>
                <a:cubicBezTo>
                  <a:pt x="13626" y="931"/>
                  <a:pt x="12317" y="0"/>
                  <a:pt x="10777" y="0"/>
                </a:cubicBezTo>
                <a:cubicBezTo>
                  <a:pt x="9214" y="0"/>
                  <a:pt x="7928" y="931"/>
                  <a:pt x="7399" y="2172"/>
                </a:cubicBezTo>
                <a:lnTo>
                  <a:pt x="2413" y="2172"/>
                </a:lnTo>
                <a:cubicBezTo>
                  <a:pt x="1103" y="2172"/>
                  <a:pt x="0" y="3166"/>
                  <a:pt x="0" y="4324"/>
                </a:cubicBezTo>
                <a:lnTo>
                  <a:pt x="0" y="19448"/>
                </a:lnTo>
                <a:cubicBezTo>
                  <a:pt x="0" y="20607"/>
                  <a:pt x="1103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07"/>
                  <a:pt x="21600" y="19448"/>
                </a:cubicBezTo>
                <a:lnTo>
                  <a:pt x="21600" y="4324"/>
                </a:lnTo>
                <a:cubicBezTo>
                  <a:pt x="21531" y="3103"/>
                  <a:pt x="20428" y="2172"/>
                  <a:pt x="19141" y="2172"/>
                </a:cubicBezTo>
                <a:close/>
                <a:moveTo>
                  <a:pt x="11949" y="18393"/>
                </a:moveTo>
                <a:lnTo>
                  <a:pt x="9536" y="18393"/>
                </a:lnTo>
                <a:lnTo>
                  <a:pt x="9536" y="16241"/>
                </a:lnTo>
                <a:lnTo>
                  <a:pt x="11949" y="16241"/>
                </a:lnTo>
                <a:lnTo>
                  <a:pt x="11949" y="18393"/>
                </a:lnTo>
                <a:close/>
                <a:moveTo>
                  <a:pt x="11949" y="14069"/>
                </a:moveTo>
                <a:lnTo>
                  <a:pt x="9536" y="14069"/>
                </a:lnTo>
                <a:lnTo>
                  <a:pt x="9536" y="7531"/>
                </a:lnTo>
                <a:lnTo>
                  <a:pt x="11949" y="7531"/>
                </a:lnTo>
                <a:lnTo>
                  <a:pt x="11949" y="14069"/>
                </a:lnTo>
                <a:close/>
                <a:moveTo>
                  <a:pt x="10708" y="4324"/>
                </a:moveTo>
                <a:cubicBezTo>
                  <a:pt x="10065" y="4324"/>
                  <a:pt x="9467" y="3848"/>
                  <a:pt x="9467" y="3207"/>
                </a:cubicBezTo>
                <a:cubicBezTo>
                  <a:pt x="9467" y="2628"/>
                  <a:pt x="9996" y="2110"/>
                  <a:pt x="10708" y="2110"/>
                </a:cubicBezTo>
                <a:cubicBezTo>
                  <a:pt x="11420" y="2110"/>
                  <a:pt x="11949" y="2566"/>
                  <a:pt x="11949" y="3207"/>
                </a:cubicBezTo>
                <a:cubicBezTo>
                  <a:pt x="11949" y="3848"/>
                  <a:pt x="11351" y="4324"/>
                  <a:pt x="10708" y="4324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68" name="Google Shape;468;p55"/>
          <p:cNvSpPr/>
          <p:nvPr/>
        </p:nvSpPr>
        <p:spPr>
          <a:xfrm>
            <a:off x="2712006" y="2053630"/>
            <a:ext cx="279018" cy="310392"/>
          </a:xfrm>
          <a:custGeom>
            <a:rect b="b" l="l" r="r" t="t"/>
            <a:pathLst>
              <a:path extrusionOk="0" h="21600" w="21600">
                <a:moveTo>
                  <a:pt x="19141" y="2172"/>
                </a:moveTo>
                <a:lnTo>
                  <a:pt x="14155" y="2172"/>
                </a:lnTo>
                <a:cubicBezTo>
                  <a:pt x="13626" y="931"/>
                  <a:pt x="12317" y="0"/>
                  <a:pt x="10777" y="0"/>
                </a:cubicBezTo>
                <a:cubicBezTo>
                  <a:pt x="9214" y="0"/>
                  <a:pt x="7928" y="931"/>
                  <a:pt x="7399" y="2172"/>
                </a:cubicBezTo>
                <a:lnTo>
                  <a:pt x="2413" y="2172"/>
                </a:lnTo>
                <a:cubicBezTo>
                  <a:pt x="1103" y="2172"/>
                  <a:pt x="0" y="3166"/>
                  <a:pt x="0" y="4324"/>
                </a:cubicBezTo>
                <a:lnTo>
                  <a:pt x="0" y="19448"/>
                </a:lnTo>
                <a:cubicBezTo>
                  <a:pt x="0" y="20628"/>
                  <a:pt x="1103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28"/>
                  <a:pt x="21600" y="19448"/>
                </a:cubicBezTo>
                <a:lnTo>
                  <a:pt x="21600" y="4324"/>
                </a:lnTo>
                <a:cubicBezTo>
                  <a:pt x="21531" y="3166"/>
                  <a:pt x="20428" y="2172"/>
                  <a:pt x="19141" y="2172"/>
                </a:cubicBezTo>
                <a:close/>
                <a:moveTo>
                  <a:pt x="10708" y="2172"/>
                </a:moveTo>
                <a:cubicBezTo>
                  <a:pt x="11351" y="2172"/>
                  <a:pt x="11949" y="2628"/>
                  <a:pt x="11949" y="3269"/>
                </a:cubicBezTo>
                <a:cubicBezTo>
                  <a:pt x="11949" y="3869"/>
                  <a:pt x="11420" y="4386"/>
                  <a:pt x="10708" y="4386"/>
                </a:cubicBezTo>
                <a:cubicBezTo>
                  <a:pt x="9996" y="4386"/>
                  <a:pt x="9467" y="3910"/>
                  <a:pt x="9467" y="3269"/>
                </a:cubicBezTo>
                <a:cubicBezTo>
                  <a:pt x="9536" y="2628"/>
                  <a:pt x="10065" y="2172"/>
                  <a:pt x="10708" y="2172"/>
                </a:cubicBezTo>
                <a:close/>
                <a:moveTo>
                  <a:pt x="8318" y="17297"/>
                </a:moveTo>
                <a:lnTo>
                  <a:pt x="3516" y="12972"/>
                </a:lnTo>
                <a:lnTo>
                  <a:pt x="5193" y="11441"/>
                </a:lnTo>
                <a:lnTo>
                  <a:pt x="8318" y="14255"/>
                </a:lnTo>
                <a:lnTo>
                  <a:pt x="16223" y="7138"/>
                </a:lnTo>
                <a:lnTo>
                  <a:pt x="17900" y="8648"/>
                </a:lnTo>
                <a:lnTo>
                  <a:pt x="8318" y="1729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69" name="Google Shape;469;p55"/>
          <p:cNvSpPr/>
          <p:nvPr/>
        </p:nvSpPr>
        <p:spPr>
          <a:xfrm>
            <a:off x="2663472" y="2689483"/>
            <a:ext cx="373410" cy="248832"/>
          </a:xfrm>
          <a:custGeom>
            <a:rect b="b" l="l" r="r" t="t"/>
            <a:pathLst>
              <a:path extrusionOk="0" h="21600" w="21600">
                <a:moveTo>
                  <a:pt x="17387" y="8174"/>
                </a:moveTo>
                <a:cubicBezTo>
                  <a:pt x="16750" y="3492"/>
                  <a:pt x="14033" y="0"/>
                  <a:pt x="10783" y="0"/>
                </a:cubicBezTo>
                <a:cubicBezTo>
                  <a:pt x="8169" y="0"/>
                  <a:pt x="5933" y="2173"/>
                  <a:pt x="4815" y="5458"/>
                </a:cubicBezTo>
                <a:cubicBezTo>
                  <a:pt x="2098" y="5898"/>
                  <a:pt x="0" y="9338"/>
                  <a:pt x="0" y="13503"/>
                </a:cubicBezTo>
                <a:cubicBezTo>
                  <a:pt x="0" y="17953"/>
                  <a:pt x="2442" y="21600"/>
                  <a:pt x="5400" y="21600"/>
                </a:cubicBezTo>
                <a:lnTo>
                  <a:pt x="17094" y="21600"/>
                </a:lnTo>
                <a:cubicBezTo>
                  <a:pt x="19571" y="21600"/>
                  <a:pt x="21600" y="18599"/>
                  <a:pt x="21600" y="14823"/>
                </a:cubicBezTo>
                <a:cubicBezTo>
                  <a:pt x="21548" y="11304"/>
                  <a:pt x="19708" y="8381"/>
                  <a:pt x="17387" y="8174"/>
                </a:cubicBezTo>
                <a:close/>
                <a:moveTo>
                  <a:pt x="12571" y="12184"/>
                </a:moveTo>
                <a:lnTo>
                  <a:pt x="12571" y="17590"/>
                </a:lnTo>
                <a:lnTo>
                  <a:pt x="8994" y="17590"/>
                </a:lnTo>
                <a:lnTo>
                  <a:pt x="8994" y="12184"/>
                </a:lnTo>
                <a:lnTo>
                  <a:pt x="6260" y="12184"/>
                </a:lnTo>
                <a:lnTo>
                  <a:pt x="10783" y="5406"/>
                </a:lnTo>
                <a:lnTo>
                  <a:pt x="15289" y="12184"/>
                </a:lnTo>
                <a:lnTo>
                  <a:pt x="12571" y="1218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0" name="Google Shape;470;p55"/>
          <p:cNvSpPr/>
          <p:nvPr/>
        </p:nvSpPr>
        <p:spPr>
          <a:xfrm>
            <a:off x="2726436" y="3276719"/>
            <a:ext cx="218754" cy="279018"/>
          </a:xfrm>
          <a:custGeom>
            <a:rect b="b" l="l" r="r" t="t"/>
            <a:pathLst>
              <a:path extrusionOk="0" h="21600" w="21600">
                <a:moveTo>
                  <a:pt x="18451" y="0"/>
                </a:moveTo>
                <a:lnTo>
                  <a:pt x="3090" y="0"/>
                </a:lnTo>
                <a:cubicBezTo>
                  <a:pt x="1413" y="0"/>
                  <a:pt x="0" y="1104"/>
                  <a:pt x="0" y="2415"/>
                </a:cubicBezTo>
                <a:lnTo>
                  <a:pt x="0" y="21600"/>
                </a:lnTo>
                <a:lnTo>
                  <a:pt x="10800" y="17965"/>
                </a:lnTo>
                <a:lnTo>
                  <a:pt x="21600" y="21600"/>
                </a:lnTo>
                <a:lnTo>
                  <a:pt x="21600" y="2415"/>
                </a:lnTo>
                <a:cubicBezTo>
                  <a:pt x="21512" y="1035"/>
                  <a:pt x="20099" y="0"/>
                  <a:pt x="18451" y="0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1" name="Google Shape;471;p55"/>
          <p:cNvSpPr/>
          <p:nvPr/>
        </p:nvSpPr>
        <p:spPr>
          <a:xfrm>
            <a:off x="2714629" y="3930475"/>
            <a:ext cx="248832" cy="281772"/>
          </a:xfrm>
          <a:custGeom>
            <a:rect b="b" l="l" r="r" t="t"/>
            <a:pathLst>
              <a:path extrusionOk="0" h="21600" w="21600">
                <a:moveTo>
                  <a:pt x="21600" y="5937"/>
                </a:moveTo>
                <a:lnTo>
                  <a:pt x="17797" y="5937"/>
                </a:lnTo>
                <a:cubicBezTo>
                  <a:pt x="17228" y="5023"/>
                  <a:pt x="16349" y="4201"/>
                  <a:pt x="15314" y="3608"/>
                </a:cubicBezTo>
                <a:lnTo>
                  <a:pt x="17513" y="1690"/>
                </a:lnTo>
                <a:lnTo>
                  <a:pt x="15624" y="0"/>
                </a:lnTo>
                <a:lnTo>
                  <a:pt x="12701" y="2580"/>
                </a:lnTo>
                <a:cubicBezTo>
                  <a:pt x="12029" y="2443"/>
                  <a:pt x="11460" y="2397"/>
                  <a:pt x="10787" y="2397"/>
                </a:cubicBezTo>
                <a:cubicBezTo>
                  <a:pt x="10140" y="2397"/>
                  <a:pt x="9494" y="2443"/>
                  <a:pt x="8899" y="2580"/>
                </a:cubicBezTo>
                <a:lnTo>
                  <a:pt x="5976" y="0"/>
                </a:lnTo>
                <a:lnTo>
                  <a:pt x="4087" y="1690"/>
                </a:lnTo>
                <a:lnTo>
                  <a:pt x="6260" y="3608"/>
                </a:lnTo>
                <a:cubicBezTo>
                  <a:pt x="5251" y="4201"/>
                  <a:pt x="4449" y="5023"/>
                  <a:pt x="3777" y="5937"/>
                </a:cubicBezTo>
                <a:lnTo>
                  <a:pt x="0" y="5937"/>
                </a:lnTo>
                <a:lnTo>
                  <a:pt x="0" y="8311"/>
                </a:lnTo>
                <a:lnTo>
                  <a:pt x="2846" y="8311"/>
                </a:lnTo>
                <a:cubicBezTo>
                  <a:pt x="2768" y="8699"/>
                  <a:pt x="2690" y="9088"/>
                  <a:pt x="2690" y="9544"/>
                </a:cubicBezTo>
                <a:lnTo>
                  <a:pt x="2690" y="10777"/>
                </a:lnTo>
                <a:lnTo>
                  <a:pt x="0" y="10777"/>
                </a:lnTo>
                <a:lnTo>
                  <a:pt x="0" y="13152"/>
                </a:lnTo>
                <a:lnTo>
                  <a:pt x="2690" y="13152"/>
                </a:lnTo>
                <a:lnTo>
                  <a:pt x="2690" y="14385"/>
                </a:lnTo>
                <a:cubicBezTo>
                  <a:pt x="2690" y="14750"/>
                  <a:pt x="2768" y="15138"/>
                  <a:pt x="2846" y="15595"/>
                </a:cubicBezTo>
                <a:lnTo>
                  <a:pt x="0" y="15595"/>
                </a:lnTo>
                <a:lnTo>
                  <a:pt x="0" y="17992"/>
                </a:lnTo>
                <a:lnTo>
                  <a:pt x="3777" y="17992"/>
                </a:lnTo>
                <a:cubicBezTo>
                  <a:pt x="5174" y="20116"/>
                  <a:pt x="7786" y="21600"/>
                  <a:pt x="10787" y="21600"/>
                </a:cubicBezTo>
                <a:cubicBezTo>
                  <a:pt x="13762" y="21600"/>
                  <a:pt x="16426" y="20184"/>
                  <a:pt x="17797" y="17992"/>
                </a:cubicBezTo>
                <a:lnTo>
                  <a:pt x="21600" y="17992"/>
                </a:lnTo>
                <a:lnTo>
                  <a:pt x="21600" y="15595"/>
                </a:lnTo>
                <a:lnTo>
                  <a:pt x="18754" y="15595"/>
                </a:lnTo>
                <a:cubicBezTo>
                  <a:pt x="18832" y="15207"/>
                  <a:pt x="18910" y="14819"/>
                  <a:pt x="18910" y="14385"/>
                </a:cubicBezTo>
                <a:lnTo>
                  <a:pt x="18910" y="13152"/>
                </a:lnTo>
                <a:lnTo>
                  <a:pt x="21600" y="13152"/>
                </a:lnTo>
                <a:lnTo>
                  <a:pt x="21600" y="10777"/>
                </a:lnTo>
                <a:lnTo>
                  <a:pt x="18910" y="10777"/>
                </a:lnTo>
                <a:lnTo>
                  <a:pt x="18910" y="9544"/>
                </a:lnTo>
                <a:cubicBezTo>
                  <a:pt x="18910" y="9156"/>
                  <a:pt x="18832" y="8768"/>
                  <a:pt x="18754" y="8311"/>
                </a:cubicBezTo>
                <a:lnTo>
                  <a:pt x="21600" y="8311"/>
                </a:lnTo>
                <a:lnTo>
                  <a:pt x="21600" y="5937"/>
                </a:lnTo>
                <a:close/>
                <a:moveTo>
                  <a:pt x="13503" y="15526"/>
                </a:moveTo>
                <a:lnTo>
                  <a:pt x="8097" y="15526"/>
                </a:lnTo>
                <a:lnTo>
                  <a:pt x="8097" y="13152"/>
                </a:lnTo>
                <a:lnTo>
                  <a:pt x="13503" y="13152"/>
                </a:lnTo>
                <a:lnTo>
                  <a:pt x="13503" y="15526"/>
                </a:lnTo>
                <a:close/>
                <a:moveTo>
                  <a:pt x="13503" y="10777"/>
                </a:moveTo>
                <a:lnTo>
                  <a:pt x="8097" y="10777"/>
                </a:lnTo>
                <a:lnTo>
                  <a:pt x="8097" y="8380"/>
                </a:lnTo>
                <a:lnTo>
                  <a:pt x="13503" y="8380"/>
                </a:lnTo>
                <a:lnTo>
                  <a:pt x="13503" y="1077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2" name="Google Shape;472;p55"/>
          <p:cNvSpPr/>
          <p:nvPr/>
        </p:nvSpPr>
        <p:spPr>
          <a:xfrm>
            <a:off x="3560712" y="1419691"/>
            <a:ext cx="310392" cy="248832"/>
          </a:xfrm>
          <a:custGeom>
            <a:rect b="b" l="l" r="r" t="t"/>
            <a:pathLst>
              <a:path extrusionOk="0" h="21600" w="21600">
                <a:moveTo>
                  <a:pt x="19430" y="0"/>
                </a:moveTo>
                <a:lnTo>
                  <a:pt x="2170" y="0"/>
                </a:lnTo>
                <a:cubicBezTo>
                  <a:pt x="951" y="0"/>
                  <a:pt x="0" y="1163"/>
                  <a:pt x="0" y="2713"/>
                </a:cubicBezTo>
                <a:lnTo>
                  <a:pt x="0" y="18887"/>
                </a:lnTo>
                <a:cubicBezTo>
                  <a:pt x="0" y="20411"/>
                  <a:pt x="951" y="21600"/>
                  <a:pt x="2170" y="21600"/>
                </a:cubicBezTo>
                <a:lnTo>
                  <a:pt x="19430" y="21600"/>
                </a:lnTo>
                <a:cubicBezTo>
                  <a:pt x="20670" y="21600"/>
                  <a:pt x="21600" y="20411"/>
                  <a:pt x="21600" y="18887"/>
                </a:cubicBezTo>
                <a:lnTo>
                  <a:pt x="21600" y="2713"/>
                </a:lnTo>
                <a:cubicBezTo>
                  <a:pt x="21600" y="1163"/>
                  <a:pt x="20670" y="0"/>
                  <a:pt x="19430" y="0"/>
                </a:cubicBezTo>
                <a:close/>
                <a:moveTo>
                  <a:pt x="19430" y="18887"/>
                </a:moveTo>
                <a:lnTo>
                  <a:pt x="2170" y="18887"/>
                </a:lnTo>
                <a:lnTo>
                  <a:pt x="2170" y="10800"/>
                </a:lnTo>
                <a:lnTo>
                  <a:pt x="19430" y="10800"/>
                </a:lnTo>
                <a:lnTo>
                  <a:pt x="19430" y="18887"/>
                </a:lnTo>
                <a:close/>
                <a:moveTo>
                  <a:pt x="19430" y="5400"/>
                </a:moveTo>
                <a:lnTo>
                  <a:pt x="2170" y="5400"/>
                </a:lnTo>
                <a:lnTo>
                  <a:pt x="2170" y="2713"/>
                </a:lnTo>
                <a:lnTo>
                  <a:pt x="19430" y="2713"/>
                </a:lnTo>
                <a:lnTo>
                  <a:pt x="19430" y="540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3" name="Google Shape;473;p55"/>
          <p:cNvSpPr/>
          <p:nvPr/>
        </p:nvSpPr>
        <p:spPr>
          <a:xfrm>
            <a:off x="3607158" y="2043136"/>
            <a:ext cx="217512" cy="280530"/>
          </a:xfrm>
          <a:custGeom>
            <a:rect b="b" l="l" r="r" t="t"/>
            <a:pathLst>
              <a:path extrusionOk="0" h="21600" w="21600">
                <a:moveTo>
                  <a:pt x="1655" y="19215"/>
                </a:moveTo>
                <a:cubicBezTo>
                  <a:pt x="1655" y="20499"/>
                  <a:pt x="3073" y="21600"/>
                  <a:pt x="4757" y="21600"/>
                </a:cubicBezTo>
                <a:lnTo>
                  <a:pt x="17079" y="21600"/>
                </a:lnTo>
                <a:cubicBezTo>
                  <a:pt x="18763" y="21600"/>
                  <a:pt x="20182" y="20499"/>
                  <a:pt x="20182" y="19215"/>
                </a:cubicBezTo>
                <a:lnTo>
                  <a:pt x="20182" y="4838"/>
                </a:lnTo>
                <a:lnTo>
                  <a:pt x="1655" y="4838"/>
                </a:lnTo>
                <a:lnTo>
                  <a:pt x="1655" y="19215"/>
                </a:lnTo>
                <a:close/>
                <a:moveTo>
                  <a:pt x="16340" y="1215"/>
                </a:moveTo>
                <a:lnTo>
                  <a:pt x="14745" y="0"/>
                </a:lnTo>
                <a:lnTo>
                  <a:pt x="7003" y="0"/>
                </a:lnTo>
                <a:lnTo>
                  <a:pt x="5407" y="1215"/>
                </a:lnTo>
                <a:lnTo>
                  <a:pt x="0" y="1215"/>
                </a:lnTo>
                <a:lnTo>
                  <a:pt x="0" y="3623"/>
                </a:lnTo>
                <a:lnTo>
                  <a:pt x="21600" y="3623"/>
                </a:lnTo>
                <a:lnTo>
                  <a:pt x="21600" y="1215"/>
                </a:lnTo>
                <a:lnTo>
                  <a:pt x="16340" y="1215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4" name="Google Shape;474;p55"/>
          <p:cNvSpPr/>
          <p:nvPr/>
        </p:nvSpPr>
        <p:spPr>
          <a:xfrm>
            <a:off x="3591493" y="2627922"/>
            <a:ext cx="248832" cy="310392"/>
          </a:xfrm>
          <a:custGeom>
            <a:rect b="b" l="l" r="r" t="t"/>
            <a:pathLst>
              <a:path extrusionOk="0" h="21600" w="21600">
                <a:moveTo>
                  <a:pt x="13503" y="0"/>
                </a:moveTo>
                <a:lnTo>
                  <a:pt x="2690" y="0"/>
                </a:lnTo>
                <a:cubicBezTo>
                  <a:pt x="1242" y="0"/>
                  <a:pt x="0" y="993"/>
                  <a:pt x="0" y="2152"/>
                </a:cubicBezTo>
                <a:lnTo>
                  <a:pt x="0" y="19448"/>
                </a:lnTo>
                <a:cubicBezTo>
                  <a:pt x="0" y="20607"/>
                  <a:pt x="1164" y="21600"/>
                  <a:pt x="2690" y="21600"/>
                </a:cubicBezTo>
                <a:lnTo>
                  <a:pt x="18910" y="21600"/>
                </a:lnTo>
                <a:cubicBezTo>
                  <a:pt x="20358" y="21600"/>
                  <a:pt x="21600" y="20607"/>
                  <a:pt x="21600" y="19448"/>
                </a:cubicBezTo>
                <a:lnTo>
                  <a:pt x="21600" y="6476"/>
                </a:lnTo>
                <a:lnTo>
                  <a:pt x="13503" y="0"/>
                </a:lnTo>
                <a:close/>
                <a:moveTo>
                  <a:pt x="16194" y="17338"/>
                </a:moveTo>
                <a:lnTo>
                  <a:pt x="5406" y="17338"/>
                </a:lnTo>
                <a:lnTo>
                  <a:pt x="5406" y="15186"/>
                </a:lnTo>
                <a:lnTo>
                  <a:pt x="16194" y="15186"/>
                </a:lnTo>
                <a:lnTo>
                  <a:pt x="16194" y="17338"/>
                </a:lnTo>
                <a:close/>
                <a:moveTo>
                  <a:pt x="16194" y="13014"/>
                </a:moveTo>
                <a:lnTo>
                  <a:pt x="5406" y="13014"/>
                </a:lnTo>
                <a:lnTo>
                  <a:pt x="5406" y="10862"/>
                </a:lnTo>
                <a:lnTo>
                  <a:pt x="16194" y="10862"/>
                </a:lnTo>
                <a:lnTo>
                  <a:pt x="16194" y="13014"/>
                </a:lnTo>
                <a:close/>
                <a:moveTo>
                  <a:pt x="12184" y="7593"/>
                </a:moveTo>
                <a:lnTo>
                  <a:pt x="12184" y="1634"/>
                </a:lnTo>
                <a:lnTo>
                  <a:pt x="19634" y="7593"/>
                </a:lnTo>
                <a:lnTo>
                  <a:pt x="12184" y="759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5" name="Google Shape;475;p55"/>
          <p:cNvSpPr/>
          <p:nvPr/>
        </p:nvSpPr>
        <p:spPr>
          <a:xfrm>
            <a:off x="3575644" y="3275253"/>
            <a:ext cx="280530" cy="280530"/>
          </a:xfrm>
          <a:custGeom>
            <a:rect b="b" l="l" r="r" t="t"/>
            <a:pathLst>
              <a:path extrusionOk="0" h="21600" w="21600">
                <a:moveTo>
                  <a:pt x="20363" y="11992"/>
                </a:moveTo>
                <a:lnTo>
                  <a:pt x="1237" y="11992"/>
                </a:lnTo>
                <a:cubicBezTo>
                  <a:pt x="596" y="11992"/>
                  <a:pt x="0" y="12497"/>
                  <a:pt x="0" y="13208"/>
                </a:cubicBezTo>
                <a:lnTo>
                  <a:pt x="0" y="20362"/>
                </a:lnTo>
                <a:cubicBezTo>
                  <a:pt x="0" y="21027"/>
                  <a:pt x="527" y="21600"/>
                  <a:pt x="1237" y="21600"/>
                </a:cubicBezTo>
                <a:lnTo>
                  <a:pt x="20363" y="21600"/>
                </a:lnTo>
                <a:cubicBezTo>
                  <a:pt x="21004" y="21600"/>
                  <a:pt x="21600" y="21096"/>
                  <a:pt x="21600" y="20362"/>
                </a:cubicBezTo>
                <a:lnTo>
                  <a:pt x="21600" y="13208"/>
                </a:lnTo>
                <a:cubicBezTo>
                  <a:pt x="21600" y="12566"/>
                  <a:pt x="21004" y="11992"/>
                  <a:pt x="20363" y="11992"/>
                </a:cubicBezTo>
                <a:close/>
                <a:moveTo>
                  <a:pt x="4787" y="19215"/>
                </a:moveTo>
                <a:cubicBezTo>
                  <a:pt x="3505" y="19215"/>
                  <a:pt x="2405" y="18115"/>
                  <a:pt x="2405" y="16831"/>
                </a:cubicBezTo>
                <a:cubicBezTo>
                  <a:pt x="2405" y="15524"/>
                  <a:pt x="3482" y="14446"/>
                  <a:pt x="4787" y="14446"/>
                </a:cubicBezTo>
                <a:cubicBezTo>
                  <a:pt x="6070" y="14446"/>
                  <a:pt x="7192" y="15524"/>
                  <a:pt x="7192" y="16831"/>
                </a:cubicBezTo>
                <a:cubicBezTo>
                  <a:pt x="7192" y="18115"/>
                  <a:pt x="6139" y="19215"/>
                  <a:pt x="4787" y="19215"/>
                </a:cubicBezTo>
                <a:close/>
                <a:moveTo>
                  <a:pt x="20363" y="0"/>
                </a:moveTo>
                <a:lnTo>
                  <a:pt x="1237" y="0"/>
                </a:lnTo>
                <a:cubicBezTo>
                  <a:pt x="596" y="0"/>
                  <a:pt x="0" y="527"/>
                  <a:pt x="0" y="1238"/>
                </a:cubicBezTo>
                <a:lnTo>
                  <a:pt x="0" y="8415"/>
                </a:lnTo>
                <a:cubicBezTo>
                  <a:pt x="0" y="9080"/>
                  <a:pt x="527" y="9654"/>
                  <a:pt x="1237" y="9654"/>
                </a:cubicBezTo>
                <a:lnTo>
                  <a:pt x="20363" y="9654"/>
                </a:lnTo>
                <a:cubicBezTo>
                  <a:pt x="21004" y="9654"/>
                  <a:pt x="21600" y="9126"/>
                  <a:pt x="21600" y="8415"/>
                </a:cubicBezTo>
                <a:lnTo>
                  <a:pt x="21600" y="1238"/>
                </a:lnTo>
                <a:cubicBezTo>
                  <a:pt x="21600" y="596"/>
                  <a:pt x="21004" y="0"/>
                  <a:pt x="20363" y="0"/>
                </a:cubicBezTo>
                <a:close/>
                <a:moveTo>
                  <a:pt x="4787" y="7200"/>
                </a:moveTo>
                <a:cubicBezTo>
                  <a:pt x="3505" y="7200"/>
                  <a:pt x="2405" y="6076"/>
                  <a:pt x="2405" y="4792"/>
                </a:cubicBezTo>
                <a:cubicBezTo>
                  <a:pt x="2405" y="3485"/>
                  <a:pt x="3482" y="2408"/>
                  <a:pt x="4787" y="2408"/>
                </a:cubicBezTo>
                <a:cubicBezTo>
                  <a:pt x="6070" y="2408"/>
                  <a:pt x="7192" y="3485"/>
                  <a:pt x="7192" y="4792"/>
                </a:cubicBezTo>
                <a:cubicBezTo>
                  <a:pt x="7192" y="6076"/>
                  <a:pt x="6139" y="7200"/>
                  <a:pt x="4787" y="720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6" name="Google Shape;476;p55"/>
          <p:cNvSpPr/>
          <p:nvPr/>
        </p:nvSpPr>
        <p:spPr>
          <a:xfrm>
            <a:off x="3576377" y="3901893"/>
            <a:ext cx="279018" cy="310392"/>
          </a:xfrm>
          <a:custGeom>
            <a:rect b="b" l="l" r="r" t="t"/>
            <a:pathLst>
              <a:path extrusionOk="0" h="21600" w="21600">
                <a:moveTo>
                  <a:pt x="16797" y="11897"/>
                </a:moveTo>
                <a:lnTo>
                  <a:pt x="10846" y="11897"/>
                </a:lnTo>
                <a:lnTo>
                  <a:pt x="10846" y="17338"/>
                </a:lnTo>
                <a:lnTo>
                  <a:pt x="16866" y="17338"/>
                </a:lnTo>
                <a:lnTo>
                  <a:pt x="16866" y="11897"/>
                </a:lnTo>
                <a:lnTo>
                  <a:pt x="16797" y="11897"/>
                </a:lnTo>
                <a:close/>
                <a:moveTo>
                  <a:pt x="15626" y="0"/>
                </a:moveTo>
                <a:lnTo>
                  <a:pt x="15626" y="2152"/>
                </a:lnTo>
                <a:lnTo>
                  <a:pt x="6043" y="2152"/>
                </a:lnTo>
                <a:lnTo>
                  <a:pt x="6043" y="0"/>
                </a:lnTo>
                <a:lnTo>
                  <a:pt x="3631" y="0"/>
                </a:lnTo>
                <a:lnTo>
                  <a:pt x="3631" y="2152"/>
                </a:lnTo>
                <a:lnTo>
                  <a:pt x="2413" y="2152"/>
                </a:lnTo>
                <a:cubicBezTo>
                  <a:pt x="1034" y="2152"/>
                  <a:pt x="0" y="3145"/>
                  <a:pt x="0" y="4324"/>
                </a:cubicBezTo>
                <a:lnTo>
                  <a:pt x="0" y="19428"/>
                </a:lnTo>
                <a:cubicBezTo>
                  <a:pt x="0" y="20607"/>
                  <a:pt x="1034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07"/>
                  <a:pt x="21600" y="19428"/>
                </a:cubicBezTo>
                <a:lnTo>
                  <a:pt x="21600" y="4324"/>
                </a:lnTo>
                <a:cubicBezTo>
                  <a:pt x="21600" y="3145"/>
                  <a:pt x="20497" y="2152"/>
                  <a:pt x="19210" y="2152"/>
                </a:cubicBezTo>
                <a:lnTo>
                  <a:pt x="17969" y="2152"/>
                </a:lnTo>
                <a:lnTo>
                  <a:pt x="17969" y="0"/>
                </a:lnTo>
                <a:lnTo>
                  <a:pt x="15626" y="0"/>
                </a:lnTo>
                <a:close/>
                <a:moveTo>
                  <a:pt x="19210" y="19428"/>
                </a:moveTo>
                <a:lnTo>
                  <a:pt x="2413" y="19428"/>
                </a:lnTo>
                <a:lnTo>
                  <a:pt x="2413" y="7593"/>
                </a:lnTo>
                <a:lnTo>
                  <a:pt x="19210" y="7593"/>
                </a:lnTo>
                <a:lnTo>
                  <a:pt x="19210" y="1942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7" name="Google Shape;477;p55"/>
          <p:cNvSpPr/>
          <p:nvPr/>
        </p:nvSpPr>
        <p:spPr>
          <a:xfrm>
            <a:off x="4425691" y="1419691"/>
            <a:ext cx="325026" cy="326322"/>
          </a:xfrm>
          <a:custGeom>
            <a:rect b="b" l="l" r="r" t="t"/>
            <a:pathLst>
              <a:path extrusionOk="0" h="21600" w="21600">
                <a:moveTo>
                  <a:pt x="19033" y="10297"/>
                </a:moveTo>
                <a:lnTo>
                  <a:pt x="17473" y="10297"/>
                </a:lnTo>
                <a:lnTo>
                  <a:pt x="17473" y="6174"/>
                </a:lnTo>
                <a:cubicBezTo>
                  <a:pt x="17473" y="5070"/>
                  <a:pt x="16526" y="4123"/>
                  <a:pt x="15400" y="4123"/>
                </a:cubicBezTo>
                <a:lnTo>
                  <a:pt x="11313" y="4123"/>
                </a:lnTo>
                <a:lnTo>
                  <a:pt x="11313" y="2564"/>
                </a:lnTo>
                <a:cubicBezTo>
                  <a:pt x="11313" y="1124"/>
                  <a:pt x="10129" y="0"/>
                  <a:pt x="8747" y="0"/>
                </a:cubicBezTo>
                <a:cubicBezTo>
                  <a:pt x="7345" y="0"/>
                  <a:pt x="6180" y="1164"/>
                  <a:pt x="6180" y="2564"/>
                </a:cubicBezTo>
                <a:lnTo>
                  <a:pt x="6180" y="4123"/>
                </a:lnTo>
                <a:lnTo>
                  <a:pt x="2053" y="4123"/>
                </a:lnTo>
                <a:cubicBezTo>
                  <a:pt x="948" y="4123"/>
                  <a:pt x="0" y="5070"/>
                  <a:pt x="0" y="6174"/>
                </a:cubicBezTo>
                <a:lnTo>
                  <a:pt x="0" y="10080"/>
                </a:lnTo>
                <a:lnTo>
                  <a:pt x="1560" y="10080"/>
                </a:lnTo>
                <a:cubicBezTo>
                  <a:pt x="3120" y="10080"/>
                  <a:pt x="4344" y="11303"/>
                  <a:pt x="4344" y="12861"/>
                </a:cubicBezTo>
                <a:cubicBezTo>
                  <a:pt x="4344" y="14420"/>
                  <a:pt x="3120" y="15643"/>
                  <a:pt x="1560" y="15643"/>
                </a:cubicBezTo>
                <a:lnTo>
                  <a:pt x="0" y="15643"/>
                </a:lnTo>
                <a:lnTo>
                  <a:pt x="0" y="19548"/>
                </a:lnTo>
                <a:cubicBezTo>
                  <a:pt x="0" y="20653"/>
                  <a:pt x="948" y="21600"/>
                  <a:pt x="2053" y="21600"/>
                </a:cubicBezTo>
                <a:lnTo>
                  <a:pt x="5963" y="21600"/>
                </a:lnTo>
                <a:lnTo>
                  <a:pt x="5963" y="20042"/>
                </a:lnTo>
                <a:cubicBezTo>
                  <a:pt x="5963" y="18483"/>
                  <a:pt x="7187" y="17260"/>
                  <a:pt x="8747" y="17260"/>
                </a:cubicBezTo>
                <a:cubicBezTo>
                  <a:pt x="10306" y="17260"/>
                  <a:pt x="11531" y="18483"/>
                  <a:pt x="11531" y="20042"/>
                </a:cubicBezTo>
                <a:lnTo>
                  <a:pt x="11531" y="21600"/>
                </a:lnTo>
                <a:lnTo>
                  <a:pt x="15400" y="21600"/>
                </a:lnTo>
                <a:cubicBezTo>
                  <a:pt x="16526" y="21600"/>
                  <a:pt x="17473" y="20653"/>
                  <a:pt x="17473" y="19548"/>
                </a:cubicBezTo>
                <a:lnTo>
                  <a:pt x="17473" y="15426"/>
                </a:lnTo>
                <a:lnTo>
                  <a:pt x="19033" y="15426"/>
                </a:lnTo>
                <a:cubicBezTo>
                  <a:pt x="20475" y="15426"/>
                  <a:pt x="21600" y="14242"/>
                  <a:pt x="21600" y="12861"/>
                </a:cubicBezTo>
                <a:cubicBezTo>
                  <a:pt x="21600" y="11461"/>
                  <a:pt x="20415" y="10297"/>
                  <a:pt x="19033" y="10297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78" name="Google Shape;478;p55"/>
          <p:cNvGrpSpPr/>
          <p:nvPr/>
        </p:nvGrpSpPr>
        <p:grpSpPr>
          <a:xfrm>
            <a:off x="4387119" y="2030018"/>
            <a:ext cx="372215" cy="372215"/>
            <a:chOff x="0" y="0"/>
            <a:chExt cx="992574" cy="992574"/>
          </a:xfrm>
        </p:grpSpPr>
        <p:sp>
          <p:nvSpPr>
            <p:cNvPr id="479" name="Google Shape;479;p55"/>
            <p:cNvSpPr/>
            <p:nvPr/>
          </p:nvSpPr>
          <p:spPr>
            <a:xfrm>
              <a:off x="352545" y="702344"/>
              <a:ext cx="287563" cy="83825"/>
            </a:xfrm>
            <a:custGeom>
              <a:rect b="b" l="l" r="r" t="t"/>
              <a:pathLst>
                <a:path extrusionOk="0" h="20917" w="21195">
                  <a:moveTo>
                    <a:pt x="18777" y="888"/>
                  </a:moveTo>
                  <a:cubicBezTo>
                    <a:pt x="16506" y="6975"/>
                    <a:pt x="13770" y="10313"/>
                    <a:pt x="10626" y="10313"/>
                  </a:cubicBezTo>
                  <a:cubicBezTo>
                    <a:pt x="7482" y="10313"/>
                    <a:pt x="4688" y="6975"/>
                    <a:pt x="2417" y="888"/>
                  </a:cubicBezTo>
                  <a:cubicBezTo>
                    <a:pt x="1777" y="-683"/>
                    <a:pt x="787" y="-94"/>
                    <a:pt x="263" y="2066"/>
                  </a:cubicBezTo>
                  <a:cubicBezTo>
                    <a:pt x="-203" y="4226"/>
                    <a:pt x="-28" y="7564"/>
                    <a:pt x="612" y="9332"/>
                  </a:cubicBezTo>
                  <a:cubicBezTo>
                    <a:pt x="3407" y="16401"/>
                    <a:pt x="7016" y="20917"/>
                    <a:pt x="10626" y="20917"/>
                  </a:cubicBezTo>
                  <a:cubicBezTo>
                    <a:pt x="14236" y="20917"/>
                    <a:pt x="17787" y="16990"/>
                    <a:pt x="20582" y="9724"/>
                  </a:cubicBezTo>
                  <a:cubicBezTo>
                    <a:pt x="21222" y="8153"/>
                    <a:pt x="21397" y="4815"/>
                    <a:pt x="20931" y="2655"/>
                  </a:cubicBezTo>
                  <a:cubicBezTo>
                    <a:pt x="20407" y="-94"/>
                    <a:pt x="19417" y="-683"/>
                    <a:pt x="18777" y="888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480" name="Google Shape;480;p55"/>
            <p:cNvSpPr/>
            <p:nvPr/>
          </p:nvSpPr>
          <p:spPr>
            <a:xfrm>
              <a:off x="307820" y="472233"/>
              <a:ext cx="83268" cy="83268"/>
            </a:xfrm>
            <a:custGeom>
              <a:rect b="b" l="l" r="r" t="t"/>
              <a:pathLst>
                <a:path extrusionOk="0" h="21600" w="21600">
                  <a:moveTo>
                    <a:pt x="21600" y="10699"/>
                  </a:moveTo>
                  <a:cubicBezTo>
                    <a:pt x="21600" y="12718"/>
                    <a:pt x="21196" y="14333"/>
                    <a:pt x="20187" y="16150"/>
                  </a:cubicBezTo>
                  <a:cubicBezTo>
                    <a:pt x="19178" y="17764"/>
                    <a:pt x="17764" y="19178"/>
                    <a:pt x="16150" y="20187"/>
                  </a:cubicBezTo>
                  <a:cubicBezTo>
                    <a:pt x="14333" y="21196"/>
                    <a:pt x="12718" y="21600"/>
                    <a:pt x="10901" y="21600"/>
                  </a:cubicBezTo>
                  <a:cubicBezTo>
                    <a:pt x="8882" y="21600"/>
                    <a:pt x="7065" y="21196"/>
                    <a:pt x="5450" y="20187"/>
                  </a:cubicBezTo>
                  <a:cubicBezTo>
                    <a:pt x="3634" y="19178"/>
                    <a:pt x="2422" y="17764"/>
                    <a:pt x="1413" y="16150"/>
                  </a:cubicBezTo>
                  <a:cubicBezTo>
                    <a:pt x="404" y="14333"/>
                    <a:pt x="0" y="12516"/>
                    <a:pt x="0" y="10699"/>
                  </a:cubicBezTo>
                  <a:cubicBezTo>
                    <a:pt x="0" y="8680"/>
                    <a:pt x="404" y="7065"/>
                    <a:pt x="1413" y="5450"/>
                  </a:cubicBezTo>
                  <a:cubicBezTo>
                    <a:pt x="2422" y="3634"/>
                    <a:pt x="3634" y="2422"/>
                    <a:pt x="5450" y="1413"/>
                  </a:cubicBezTo>
                  <a:cubicBezTo>
                    <a:pt x="7065" y="404"/>
                    <a:pt x="8882" y="0"/>
                    <a:pt x="10901" y="0"/>
                  </a:cubicBezTo>
                  <a:cubicBezTo>
                    <a:pt x="12718" y="0"/>
                    <a:pt x="14333" y="404"/>
                    <a:pt x="16150" y="1413"/>
                  </a:cubicBezTo>
                  <a:cubicBezTo>
                    <a:pt x="17764" y="2422"/>
                    <a:pt x="19178" y="3634"/>
                    <a:pt x="20187" y="5450"/>
                  </a:cubicBezTo>
                  <a:cubicBezTo>
                    <a:pt x="21196" y="7065"/>
                    <a:pt x="21600" y="8882"/>
                    <a:pt x="21600" y="10699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481" name="Google Shape;481;p55"/>
            <p:cNvSpPr/>
            <p:nvPr/>
          </p:nvSpPr>
          <p:spPr>
            <a:xfrm>
              <a:off x="0" y="0"/>
              <a:ext cx="992574" cy="992574"/>
            </a:xfrm>
            <a:custGeom>
              <a:rect b="b" l="l" r="r" t="t"/>
              <a:pathLst>
                <a:path extrusionOk="0" h="21600" w="21600">
                  <a:moveTo>
                    <a:pt x="10809" y="0"/>
                  </a:moveTo>
                  <a:cubicBezTo>
                    <a:pt x="4827" y="0"/>
                    <a:pt x="0" y="4827"/>
                    <a:pt x="0" y="10809"/>
                  </a:cubicBezTo>
                  <a:cubicBezTo>
                    <a:pt x="0" y="16790"/>
                    <a:pt x="4827" y="21600"/>
                    <a:pt x="10809" y="21600"/>
                  </a:cubicBezTo>
                  <a:cubicBezTo>
                    <a:pt x="16773" y="21600"/>
                    <a:pt x="21600" y="16790"/>
                    <a:pt x="21600" y="10809"/>
                  </a:cubicBezTo>
                  <a:cubicBezTo>
                    <a:pt x="21600" y="4827"/>
                    <a:pt x="16773" y="0"/>
                    <a:pt x="10809" y="0"/>
                  </a:cubicBezTo>
                  <a:close/>
                  <a:moveTo>
                    <a:pt x="17997" y="13343"/>
                  </a:moveTo>
                  <a:cubicBezTo>
                    <a:pt x="17015" y="16687"/>
                    <a:pt x="14153" y="19169"/>
                    <a:pt x="10757" y="19169"/>
                  </a:cubicBezTo>
                  <a:cubicBezTo>
                    <a:pt x="7344" y="19169"/>
                    <a:pt x="4482" y="16739"/>
                    <a:pt x="3517" y="13343"/>
                  </a:cubicBezTo>
                  <a:cubicBezTo>
                    <a:pt x="2448" y="13239"/>
                    <a:pt x="1620" y="12274"/>
                    <a:pt x="1620" y="11050"/>
                  </a:cubicBezTo>
                  <a:cubicBezTo>
                    <a:pt x="1620" y="9878"/>
                    <a:pt x="2344" y="8964"/>
                    <a:pt x="3362" y="8809"/>
                  </a:cubicBezTo>
                  <a:cubicBezTo>
                    <a:pt x="5258" y="7499"/>
                    <a:pt x="7016" y="5654"/>
                    <a:pt x="7016" y="4241"/>
                  </a:cubicBezTo>
                  <a:cubicBezTo>
                    <a:pt x="8481" y="6620"/>
                    <a:pt x="12688" y="8912"/>
                    <a:pt x="17704" y="8809"/>
                  </a:cubicBezTo>
                  <a:lnTo>
                    <a:pt x="17997" y="8757"/>
                  </a:lnTo>
                  <a:cubicBezTo>
                    <a:pt x="19152" y="8757"/>
                    <a:pt x="20083" y="9792"/>
                    <a:pt x="20083" y="11050"/>
                  </a:cubicBezTo>
                  <a:cubicBezTo>
                    <a:pt x="20031" y="12308"/>
                    <a:pt x="19118" y="13343"/>
                    <a:pt x="17997" y="13343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482" name="Google Shape;482;p55"/>
            <p:cNvSpPr/>
            <p:nvPr/>
          </p:nvSpPr>
          <p:spPr>
            <a:xfrm>
              <a:off x="598156" y="472233"/>
              <a:ext cx="83268" cy="83268"/>
            </a:xfrm>
            <a:custGeom>
              <a:rect b="b" l="l" r="r" t="t"/>
              <a:pathLst>
                <a:path extrusionOk="0" h="21600" w="21600">
                  <a:moveTo>
                    <a:pt x="21600" y="10699"/>
                  </a:moveTo>
                  <a:cubicBezTo>
                    <a:pt x="21600" y="12718"/>
                    <a:pt x="21196" y="14333"/>
                    <a:pt x="20187" y="16150"/>
                  </a:cubicBezTo>
                  <a:cubicBezTo>
                    <a:pt x="19178" y="17764"/>
                    <a:pt x="17966" y="19178"/>
                    <a:pt x="16150" y="20187"/>
                  </a:cubicBezTo>
                  <a:cubicBezTo>
                    <a:pt x="14535" y="21196"/>
                    <a:pt x="12718" y="21600"/>
                    <a:pt x="10699" y="21600"/>
                  </a:cubicBezTo>
                  <a:cubicBezTo>
                    <a:pt x="8882" y="21600"/>
                    <a:pt x="7267" y="21196"/>
                    <a:pt x="5450" y="20187"/>
                  </a:cubicBezTo>
                  <a:cubicBezTo>
                    <a:pt x="3836" y="19178"/>
                    <a:pt x="2422" y="17764"/>
                    <a:pt x="1413" y="16150"/>
                  </a:cubicBezTo>
                  <a:cubicBezTo>
                    <a:pt x="404" y="14333"/>
                    <a:pt x="0" y="12516"/>
                    <a:pt x="0" y="10699"/>
                  </a:cubicBezTo>
                  <a:cubicBezTo>
                    <a:pt x="0" y="8680"/>
                    <a:pt x="404" y="7065"/>
                    <a:pt x="1413" y="5450"/>
                  </a:cubicBezTo>
                  <a:cubicBezTo>
                    <a:pt x="2422" y="3634"/>
                    <a:pt x="3836" y="2422"/>
                    <a:pt x="5450" y="1413"/>
                  </a:cubicBezTo>
                  <a:cubicBezTo>
                    <a:pt x="7267" y="404"/>
                    <a:pt x="8882" y="0"/>
                    <a:pt x="10699" y="0"/>
                  </a:cubicBezTo>
                  <a:cubicBezTo>
                    <a:pt x="12718" y="0"/>
                    <a:pt x="14535" y="404"/>
                    <a:pt x="16150" y="1413"/>
                  </a:cubicBezTo>
                  <a:cubicBezTo>
                    <a:pt x="17966" y="2422"/>
                    <a:pt x="19178" y="3634"/>
                    <a:pt x="20187" y="5450"/>
                  </a:cubicBezTo>
                  <a:cubicBezTo>
                    <a:pt x="21196" y="7065"/>
                    <a:pt x="21600" y="8882"/>
                    <a:pt x="21600" y="10699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483" name="Google Shape;483;p55"/>
          <p:cNvSpPr/>
          <p:nvPr/>
        </p:nvSpPr>
        <p:spPr>
          <a:xfrm>
            <a:off x="4410196" y="2652473"/>
            <a:ext cx="310392" cy="285822"/>
          </a:xfrm>
          <a:custGeom>
            <a:rect b="b" l="l" r="r" t="t"/>
            <a:pathLst>
              <a:path extrusionOk="0" h="21600" w="21600">
                <a:moveTo>
                  <a:pt x="10810" y="21600"/>
                </a:moveTo>
                <a:lnTo>
                  <a:pt x="9236" y="20068"/>
                </a:lnTo>
                <a:cubicBezTo>
                  <a:pt x="3686" y="14550"/>
                  <a:pt x="0" y="10924"/>
                  <a:pt x="0" y="6487"/>
                </a:cubicBezTo>
                <a:cubicBezTo>
                  <a:pt x="0" y="2860"/>
                  <a:pt x="2630" y="0"/>
                  <a:pt x="5964" y="0"/>
                </a:cubicBezTo>
                <a:cubicBezTo>
                  <a:pt x="7828" y="0"/>
                  <a:pt x="9651" y="946"/>
                  <a:pt x="10810" y="2478"/>
                </a:cubicBezTo>
                <a:cubicBezTo>
                  <a:pt x="11970" y="946"/>
                  <a:pt x="13772" y="0"/>
                  <a:pt x="15636" y="0"/>
                </a:cubicBezTo>
                <a:cubicBezTo>
                  <a:pt x="18970" y="0"/>
                  <a:pt x="21600" y="2860"/>
                  <a:pt x="21600" y="6487"/>
                </a:cubicBezTo>
                <a:cubicBezTo>
                  <a:pt x="21600" y="10924"/>
                  <a:pt x="17914" y="14550"/>
                  <a:pt x="12384" y="20068"/>
                </a:cubicBezTo>
                <a:lnTo>
                  <a:pt x="10810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84" name="Google Shape;484;p55"/>
          <p:cNvSpPr/>
          <p:nvPr/>
        </p:nvSpPr>
        <p:spPr>
          <a:xfrm>
            <a:off x="4411509" y="3271405"/>
            <a:ext cx="310392" cy="284364"/>
          </a:xfrm>
          <a:custGeom>
            <a:rect b="b" l="l" r="r" t="t"/>
            <a:pathLst>
              <a:path extrusionOk="0" h="21600" w="21600">
                <a:moveTo>
                  <a:pt x="15636" y="0"/>
                </a:moveTo>
                <a:cubicBezTo>
                  <a:pt x="13772" y="0"/>
                  <a:pt x="11970" y="947"/>
                  <a:pt x="10810" y="2480"/>
                </a:cubicBezTo>
                <a:cubicBezTo>
                  <a:pt x="9630" y="947"/>
                  <a:pt x="7828" y="0"/>
                  <a:pt x="5964" y="0"/>
                </a:cubicBezTo>
                <a:cubicBezTo>
                  <a:pt x="2630" y="0"/>
                  <a:pt x="0" y="2863"/>
                  <a:pt x="0" y="6494"/>
                </a:cubicBezTo>
                <a:cubicBezTo>
                  <a:pt x="0" y="10935"/>
                  <a:pt x="3686" y="14565"/>
                  <a:pt x="9236" y="20089"/>
                </a:cubicBezTo>
                <a:lnTo>
                  <a:pt x="10810" y="21600"/>
                </a:lnTo>
                <a:lnTo>
                  <a:pt x="12384" y="20089"/>
                </a:lnTo>
                <a:cubicBezTo>
                  <a:pt x="17914" y="14565"/>
                  <a:pt x="21600" y="10935"/>
                  <a:pt x="21600" y="6494"/>
                </a:cubicBezTo>
                <a:cubicBezTo>
                  <a:pt x="21538" y="2863"/>
                  <a:pt x="18970" y="0"/>
                  <a:pt x="15636" y="0"/>
                </a:cubicBezTo>
                <a:close/>
                <a:moveTo>
                  <a:pt x="10872" y="18308"/>
                </a:moveTo>
                <a:lnTo>
                  <a:pt x="10748" y="18421"/>
                </a:lnTo>
                <a:lnTo>
                  <a:pt x="10624" y="18308"/>
                </a:lnTo>
                <a:cubicBezTo>
                  <a:pt x="5488" y="13235"/>
                  <a:pt x="2092" y="9853"/>
                  <a:pt x="2092" y="6494"/>
                </a:cubicBezTo>
                <a:cubicBezTo>
                  <a:pt x="2092" y="4126"/>
                  <a:pt x="3728" y="2345"/>
                  <a:pt x="5902" y="2345"/>
                </a:cubicBezTo>
                <a:cubicBezTo>
                  <a:pt x="7600" y="2345"/>
                  <a:pt x="9174" y="3495"/>
                  <a:pt x="9754" y="5163"/>
                </a:cubicBezTo>
                <a:lnTo>
                  <a:pt x="11804" y="5163"/>
                </a:lnTo>
                <a:cubicBezTo>
                  <a:pt x="12384" y="3562"/>
                  <a:pt x="13937" y="2345"/>
                  <a:pt x="15636" y="2345"/>
                </a:cubicBezTo>
                <a:cubicBezTo>
                  <a:pt x="17789" y="2345"/>
                  <a:pt x="19446" y="4126"/>
                  <a:pt x="19446" y="6494"/>
                </a:cubicBezTo>
                <a:cubicBezTo>
                  <a:pt x="19384" y="9921"/>
                  <a:pt x="15988" y="13235"/>
                  <a:pt x="10872" y="1830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85" name="Google Shape;485;p55"/>
          <p:cNvSpPr/>
          <p:nvPr/>
        </p:nvSpPr>
        <p:spPr>
          <a:xfrm>
            <a:off x="4441679" y="3901893"/>
            <a:ext cx="248832" cy="310392"/>
          </a:xfrm>
          <a:custGeom>
            <a:rect b="b" l="l" r="r" t="t"/>
            <a:pathLst>
              <a:path extrusionOk="0" h="21600" w="21600">
                <a:moveTo>
                  <a:pt x="21600" y="19034"/>
                </a:moveTo>
                <a:lnTo>
                  <a:pt x="21600" y="6476"/>
                </a:lnTo>
                <a:lnTo>
                  <a:pt x="13477" y="0"/>
                </a:lnTo>
                <a:lnTo>
                  <a:pt x="2716" y="0"/>
                </a:lnTo>
                <a:cubicBezTo>
                  <a:pt x="1242" y="0"/>
                  <a:pt x="0" y="993"/>
                  <a:pt x="0" y="2152"/>
                </a:cubicBezTo>
                <a:lnTo>
                  <a:pt x="0" y="19448"/>
                </a:lnTo>
                <a:cubicBezTo>
                  <a:pt x="0" y="20607"/>
                  <a:pt x="1164" y="21600"/>
                  <a:pt x="2716" y="21600"/>
                </a:cubicBezTo>
                <a:lnTo>
                  <a:pt x="18884" y="21600"/>
                </a:lnTo>
                <a:cubicBezTo>
                  <a:pt x="19479" y="21600"/>
                  <a:pt x="20048" y="21434"/>
                  <a:pt x="20488" y="21186"/>
                </a:cubicBezTo>
                <a:lnTo>
                  <a:pt x="14512" y="16407"/>
                </a:lnTo>
                <a:cubicBezTo>
                  <a:pt x="13426" y="16986"/>
                  <a:pt x="12210" y="17276"/>
                  <a:pt x="10813" y="17276"/>
                </a:cubicBezTo>
                <a:cubicBezTo>
                  <a:pt x="7088" y="17276"/>
                  <a:pt x="4035" y="14897"/>
                  <a:pt x="4035" y="11855"/>
                </a:cubicBezTo>
                <a:cubicBezTo>
                  <a:pt x="4035" y="8814"/>
                  <a:pt x="7010" y="6414"/>
                  <a:pt x="10813" y="6414"/>
                </a:cubicBezTo>
                <a:cubicBezTo>
                  <a:pt x="14590" y="6414"/>
                  <a:pt x="17565" y="8814"/>
                  <a:pt x="17565" y="11855"/>
                </a:cubicBezTo>
                <a:cubicBezTo>
                  <a:pt x="17565" y="12972"/>
                  <a:pt x="17151" y="13966"/>
                  <a:pt x="16478" y="14834"/>
                </a:cubicBezTo>
                <a:lnTo>
                  <a:pt x="21600" y="19034"/>
                </a:lnTo>
                <a:close/>
                <a:moveTo>
                  <a:pt x="6803" y="11917"/>
                </a:moveTo>
                <a:cubicBezTo>
                  <a:pt x="6803" y="13717"/>
                  <a:pt x="8614" y="15186"/>
                  <a:pt x="10891" y="15186"/>
                </a:cubicBezTo>
                <a:cubicBezTo>
                  <a:pt x="13141" y="15186"/>
                  <a:pt x="14952" y="13738"/>
                  <a:pt x="14952" y="11917"/>
                </a:cubicBezTo>
                <a:cubicBezTo>
                  <a:pt x="14952" y="10117"/>
                  <a:pt x="13141" y="8648"/>
                  <a:pt x="10891" y="8648"/>
                </a:cubicBezTo>
                <a:cubicBezTo>
                  <a:pt x="8614" y="8648"/>
                  <a:pt x="6803" y="10097"/>
                  <a:pt x="6803" y="11917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86" name="Google Shape;486;p55"/>
          <p:cNvSpPr/>
          <p:nvPr/>
        </p:nvSpPr>
        <p:spPr>
          <a:xfrm>
            <a:off x="5256809" y="1418381"/>
            <a:ext cx="343548" cy="311850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lnTo>
                  <a:pt x="3912" y="21600"/>
                </a:lnTo>
                <a:lnTo>
                  <a:pt x="3912" y="8685"/>
                </a:lnTo>
                <a:lnTo>
                  <a:pt x="0" y="8685"/>
                </a:lnTo>
                <a:lnTo>
                  <a:pt x="0" y="21600"/>
                </a:lnTo>
                <a:close/>
                <a:moveTo>
                  <a:pt x="21563" y="9738"/>
                </a:moveTo>
                <a:cubicBezTo>
                  <a:pt x="21563" y="8562"/>
                  <a:pt x="20664" y="7571"/>
                  <a:pt x="19597" y="7571"/>
                </a:cubicBezTo>
                <a:lnTo>
                  <a:pt x="13420" y="7571"/>
                </a:lnTo>
                <a:lnTo>
                  <a:pt x="14375" y="2620"/>
                </a:lnTo>
                <a:lnTo>
                  <a:pt x="14431" y="2269"/>
                </a:lnTo>
                <a:cubicBezTo>
                  <a:pt x="14431" y="1815"/>
                  <a:pt x="14263" y="1403"/>
                  <a:pt x="14001" y="1114"/>
                </a:cubicBezTo>
                <a:lnTo>
                  <a:pt x="12953" y="0"/>
                </a:lnTo>
                <a:lnTo>
                  <a:pt x="6495" y="7117"/>
                </a:lnTo>
                <a:cubicBezTo>
                  <a:pt x="6121" y="7509"/>
                  <a:pt x="5915" y="8046"/>
                  <a:pt x="5915" y="8623"/>
                </a:cubicBezTo>
                <a:lnTo>
                  <a:pt x="5915" y="19393"/>
                </a:lnTo>
                <a:cubicBezTo>
                  <a:pt x="5915" y="20568"/>
                  <a:pt x="6813" y="21559"/>
                  <a:pt x="7880" y="21559"/>
                </a:cubicBezTo>
                <a:lnTo>
                  <a:pt x="16696" y="21559"/>
                </a:lnTo>
                <a:cubicBezTo>
                  <a:pt x="17482" y="21559"/>
                  <a:pt x="18231" y="21022"/>
                  <a:pt x="18493" y="20218"/>
                </a:cubicBezTo>
                <a:lnTo>
                  <a:pt x="21450" y="12585"/>
                </a:lnTo>
                <a:cubicBezTo>
                  <a:pt x="21563" y="12358"/>
                  <a:pt x="21600" y="12069"/>
                  <a:pt x="21600" y="11759"/>
                </a:cubicBezTo>
                <a:lnTo>
                  <a:pt x="21600" y="9738"/>
                </a:lnTo>
                <a:lnTo>
                  <a:pt x="21563" y="973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87" name="Google Shape;487;p55"/>
          <p:cNvSpPr/>
          <p:nvPr/>
        </p:nvSpPr>
        <p:spPr>
          <a:xfrm>
            <a:off x="5331579" y="2077241"/>
            <a:ext cx="217512" cy="264762"/>
          </a:xfrm>
          <a:custGeom>
            <a:rect b="b" l="l" r="r" t="t"/>
            <a:pathLst>
              <a:path extrusionOk="0" h="21600" w="21600">
                <a:moveTo>
                  <a:pt x="21600" y="7629"/>
                </a:moveTo>
                <a:lnTo>
                  <a:pt x="15424" y="7629"/>
                </a:lnTo>
                <a:lnTo>
                  <a:pt x="15424" y="0"/>
                </a:lnTo>
                <a:lnTo>
                  <a:pt x="6176" y="0"/>
                </a:lnTo>
                <a:lnTo>
                  <a:pt x="6176" y="7629"/>
                </a:lnTo>
                <a:lnTo>
                  <a:pt x="0" y="7629"/>
                </a:lnTo>
                <a:lnTo>
                  <a:pt x="10844" y="16522"/>
                </a:lnTo>
                <a:lnTo>
                  <a:pt x="21600" y="7629"/>
                </a:lnTo>
                <a:close/>
                <a:moveTo>
                  <a:pt x="0" y="19073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19073"/>
                </a:lnTo>
                <a:lnTo>
                  <a:pt x="0" y="1907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88" name="Google Shape;488;p55"/>
          <p:cNvSpPr/>
          <p:nvPr/>
        </p:nvSpPr>
        <p:spPr>
          <a:xfrm>
            <a:off x="5285669" y="3260778"/>
            <a:ext cx="310392" cy="295002"/>
          </a:xfrm>
          <a:custGeom>
            <a:rect b="b" l="l" r="r" t="t"/>
            <a:pathLst>
              <a:path extrusionOk="0" h="21600" w="21600">
                <a:moveTo>
                  <a:pt x="10800" y="17376"/>
                </a:moveTo>
                <a:lnTo>
                  <a:pt x="17462" y="21600"/>
                </a:lnTo>
                <a:lnTo>
                  <a:pt x="15703" y="13631"/>
                </a:lnTo>
                <a:lnTo>
                  <a:pt x="21600" y="8231"/>
                </a:lnTo>
                <a:lnTo>
                  <a:pt x="13841" y="7556"/>
                </a:lnTo>
                <a:lnTo>
                  <a:pt x="10800" y="0"/>
                </a:lnTo>
                <a:lnTo>
                  <a:pt x="7759" y="7556"/>
                </a:lnTo>
                <a:lnTo>
                  <a:pt x="0" y="8231"/>
                </a:lnTo>
                <a:lnTo>
                  <a:pt x="5897" y="13631"/>
                </a:lnTo>
                <a:lnTo>
                  <a:pt x="4138" y="21600"/>
                </a:lnTo>
                <a:lnTo>
                  <a:pt x="10800" y="17376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89" name="Google Shape;489;p55"/>
          <p:cNvSpPr/>
          <p:nvPr/>
        </p:nvSpPr>
        <p:spPr>
          <a:xfrm>
            <a:off x="5268615" y="2594759"/>
            <a:ext cx="342090" cy="343548"/>
          </a:xfrm>
          <a:custGeom>
            <a:rect b="b" l="l" r="r" t="t"/>
            <a:pathLst>
              <a:path extrusionOk="0" h="21600" w="21600">
                <a:moveTo>
                  <a:pt x="12817" y="7861"/>
                </a:moveTo>
                <a:lnTo>
                  <a:pt x="12817" y="4904"/>
                </a:lnTo>
                <a:lnTo>
                  <a:pt x="15782" y="4904"/>
                </a:lnTo>
                <a:lnTo>
                  <a:pt x="10847" y="0"/>
                </a:lnTo>
                <a:lnTo>
                  <a:pt x="5930" y="4904"/>
                </a:lnTo>
                <a:lnTo>
                  <a:pt x="8895" y="4904"/>
                </a:lnTo>
                <a:lnTo>
                  <a:pt x="8895" y="7861"/>
                </a:lnTo>
                <a:lnTo>
                  <a:pt x="12817" y="7861"/>
                </a:lnTo>
                <a:close/>
                <a:moveTo>
                  <a:pt x="7882" y="8816"/>
                </a:moveTo>
                <a:lnTo>
                  <a:pt x="4917" y="8816"/>
                </a:lnTo>
                <a:lnTo>
                  <a:pt x="4917" y="5859"/>
                </a:lnTo>
                <a:lnTo>
                  <a:pt x="0" y="10763"/>
                </a:lnTo>
                <a:lnTo>
                  <a:pt x="4917" y="15685"/>
                </a:lnTo>
                <a:lnTo>
                  <a:pt x="4917" y="12728"/>
                </a:lnTo>
                <a:lnTo>
                  <a:pt x="7882" y="12728"/>
                </a:lnTo>
                <a:lnTo>
                  <a:pt x="7882" y="8816"/>
                </a:lnTo>
                <a:close/>
                <a:moveTo>
                  <a:pt x="21600" y="10763"/>
                </a:moveTo>
                <a:lnTo>
                  <a:pt x="16683" y="5859"/>
                </a:lnTo>
                <a:lnTo>
                  <a:pt x="16683" y="8816"/>
                </a:lnTo>
                <a:lnTo>
                  <a:pt x="13718" y="8816"/>
                </a:lnTo>
                <a:lnTo>
                  <a:pt x="13718" y="12728"/>
                </a:lnTo>
                <a:lnTo>
                  <a:pt x="16683" y="12728"/>
                </a:lnTo>
                <a:lnTo>
                  <a:pt x="16683" y="15685"/>
                </a:lnTo>
                <a:lnTo>
                  <a:pt x="21600" y="10763"/>
                </a:lnTo>
                <a:close/>
                <a:moveTo>
                  <a:pt x="12817" y="13739"/>
                </a:moveTo>
                <a:lnTo>
                  <a:pt x="8895" y="13739"/>
                </a:lnTo>
                <a:lnTo>
                  <a:pt x="8895" y="16696"/>
                </a:lnTo>
                <a:lnTo>
                  <a:pt x="5930" y="16696"/>
                </a:lnTo>
                <a:lnTo>
                  <a:pt x="10847" y="21600"/>
                </a:lnTo>
                <a:lnTo>
                  <a:pt x="15782" y="16696"/>
                </a:lnTo>
                <a:lnTo>
                  <a:pt x="12817" y="16696"/>
                </a:lnTo>
                <a:lnTo>
                  <a:pt x="12817" y="1373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0" name="Google Shape;490;p55"/>
          <p:cNvSpPr/>
          <p:nvPr/>
        </p:nvSpPr>
        <p:spPr>
          <a:xfrm>
            <a:off x="5301411" y="3933223"/>
            <a:ext cx="279018" cy="279018"/>
          </a:xfrm>
          <a:custGeom>
            <a:rect b="b" l="l" r="r" t="t"/>
            <a:pathLst>
              <a:path extrusionOk="0" h="21600" w="21600">
                <a:moveTo>
                  <a:pt x="9605" y="5974"/>
                </a:moveTo>
                <a:cubicBezTo>
                  <a:pt x="7583" y="5974"/>
                  <a:pt x="5951" y="7606"/>
                  <a:pt x="5951" y="9605"/>
                </a:cubicBezTo>
                <a:cubicBezTo>
                  <a:pt x="5951" y="11627"/>
                  <a:pt x="7606" y="13236"/>
                  <a:pt x="9605" y="13236"/>
                </a:cubicBezTo>
                <a:cubicBezTo>
                  <a:pt x="11627" y="13236"/>
                  <a:pt x="13236" y="11627"/>
                  <a:pt x="13236" y="9605"/>
                </a:cubicBezTo>
                <a:cubicBezTo>
                  <a:pt x="13236" y="7606"/>
                  <a:pt x="11604" y="5974"/>
                  <a:pt x="9605" y="5974"/>
                </a:cubicBezTo>
                <a:close/>
                <a:moveTo>
                  <a:pt x="19187" y="0"/>
                </a:moveTo>
                <a:lnTo>
                  <a:pt x="2390" y="0"/>
                </a:lnTo>
                <a:cubicBezTo>
                  <a:pt x="1103" y="0"/>
                  <a:pt x="0" y="1103"/>
                  <a:pt x="0" y="2413"/>
                </a:cubicBezTo>
                <a:lnTo>
                  <a:pt x="0" y="19210"/>
                </a:lnTo>
                <a:cubicBezTo>
                  <a:pt x="0" y="20497"/>
                  <a:pt x="1103" y="21600"/>
                  <a:pt x="2390" y="21600"/>
                </a:cubicBezTo>
                <a:lnTo>
                  <a:pt x="19187" y="21600"/>
                </a:lnTo>
                <a:cubicBezTo>
                  <a:pt x="20497" y="21600"/>
                  <a:pt x="21600" y="20497"/>
                  <a:pt x="21600" y="19210"/>
                </a:cubicBezTo>
                <a:lnTo>
                  <a:pt x="21600" y="2413"/>
                </a:lnTo>
                <a:cubicBezTo>
                  <a:pt x="21600" y="1103"/>
                  <a:pt x="20543" y="0"/>
                  <a:pt x="19187" y="0"/>
                </a:cubicBezTo>
                <a:close/>
                <a:moveTo>
                  <a:pt x="17510" y="19210"/>
                </a:moveTo>
                <a:lnTo>
                  <a:pt x="12891" y="14591"/>
                </a:lnTo>
                <a:cubicBezTo>
                  <a:pt x="11926" y="15235"/>
                  <a:pt x="10823" y="15580"/>
                  <a:pt x="9605" y="15580"/>
                </a:cubicBezTo>
                <a:cubicBezTo>
                  <a:pt x="6296" y="15580"/>
                  <a:pt x="3562" y="12914"/>
                  <a:pt x="3562" y="9536"/>
                </a:cubicBezTo>
                <a:cubicBezTo>
                  <a:pt x="3562" y="6158"/>
                  <a:pt x="6250" y="3516"/>
                  <a:pt x="9605" y="3516"/>
                </a:cubicBezTo>
                <a:cubicBezTo>
                  <a:pt x="12983" y="3516"/>
                  <a:pt x="15626" y="6158"/>
                  <a:pt x="15626" y="9536"/>
                </a:cubicBezTo>
                <a:cubicBezTo>
                  <a:pt x="15626" y="10777"/>
                  <a:pt x="15235" y="11880"/>
                  <a:pt x="14660" y="12845"/>
                </a:cubicBezTo>
                <a:lnTo>
                  <a:pt x="19256" y="17441"/>
                </a:lnTo>
                <a:lnTo>
                  <a:pt x="17510" y="1921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1" name="Google Shape;491;p55"/>
          <p:cNvSpPr/>
          <p:nvPr/>
        </p:nvSpPr>
        <p:spPr>
          <a:xfrm>
            <a:off x="6129127" y="1419691"/>
            <a:ext cx="310392" cy="310392"/>
          </a:xfrm>
          <a:custGeom>
            <a:rect b="b" l="l" r="r" t="t"/>
            <a:pathLst>
              <a:path extrusionOk="0" h="21600" w="21600">
                <a:moveTo>
                  <a:pt x="13601" y="6476"/>
                </a:moveTo>
                <a:lnTo>
                  <a:pt x="10790" y="9290"/>
                </a:lnTo>
                <a:lnTo>
                  <a:pt x="7999" y="6476"/>
                </a:lnTo>
                <a:lnTo>
                  <a:pt x="6490" y="8007"/>
                </a:lnTo>
                <a:lnTo>
                  <a:pt x="9281" y="10800"/>
                </a:lnTo>
                <a:lnTo>
                  <a:pt x="6490" y="13614"/>
                </a:lnTo>
                <a:lnTo>
                  <a:pt x="7999" y="15124"/>
                </a:lnTo>
                <a:lnTo>
                  <a:pt x="10790" y="12331"/>
                </a:lnTo>
                <a:lnTo>
                  <a:pt x="13601" y="15124"/>
                </a:lnTo>
                <a:lnTo>
                  <a:pt x="15110" y="13614"/>
                </a:lnTo>
                <a:lnTo>
                  <a:pt x="12319" y="10800"/>
                </a:lnTo>
                <a:lnTo>
                  <a:pt x="15110" y="8007"/>
                </a:lnTo>
                <a:lnTo>
                  <a:pt x="13601" y="6476"/>
                </a:lnTo>
                <a:close/>
                <a:moveTo>
                  <a:pt x="10790" y="0"/>
                </a:moveTo>
                <a:cubicBezTo>
                  <a:pt x="4857" y="0"/>
                  <a:pt x="0" y="4841"/>
                  <a:pt x="0" y="10800"/>
                </a:cubicBezTo>
                <a:cubicBezTo>
                  <a:pt x="0" y="16759"/>
                  <a:pt x="4857" y="21600"/>
                  <a:pt x="10790" y="21600"/>
                </a:cubicBezTo>
                <a:cubicBezTo>
                  <a:pt x="16743" y="21600"/>
                  <a:pt x="21600" y="16759"/>
                  <a:pt x="21600" y="10800"/>
                </a:cubicBezTo>
                <a:cubicBezTo>
                  <a:pt x="21600" y="4841"/>
                  <a:pt x="16743" y="0"/>
                  <a:pt x="10790" y="0"/>
                </a:cubicBezTo>
                <a:close/>
                <a:moveTo>
                  <a:pt x="10790" y="19448"/>
                </a:moveTo>
                <a:cubicBezTo>
                  <a:pt x="6015" y="19448"/>
                  <a:pt x="2170" y="15517"/>
                  <a:pt x="2170" y="10800"/>
                </a:cubicBezTo>
                <a:cubicBezTo>
                  <a:pt x="2170" y="6062"/>
                  <a:pt x="6077" y="2172"/>
                  <a:pt x="10790" y="2172"/>
                </a:cubicBezTo>
                <a:cubicBezTo>
                  <a:pt x="15523" y="2172"/>
                  <a:pt x="19430" y="6062"/>
                  <a:pt x="19430" y="10800"/>
                </a:cubicBezTo>
                <a:cubicBezTo>
                  <a:pt x="19430" y="15517"/>
                  <a:pt x="15523" y="19448"/>
                  <a:pt x="10790" y="1944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2" name="Google Shape;492;p55"/>
          <p:cNvSpPr/>
          <p:nvPr/>
        </p:nvSpPr>
        <p:spPr>
          <a:xfrm>
            <a:off x="6106826" y="2069370"/>
            <a:ext cx="328860" cy="280530"/>
          </a:xfrm>
          <a:custGeom>
            <a:rect b="b" l="l" r="r" t="t"/>
            <a:pathLst>
              <a:path extrusionOk="0" h="21600" w="21600">
                <a:moveTo>
                  <a:pt x="12307" y="0"/>
                </a:moveTo>
                <a:cubicBezTo>
                  <a:pt x="7239" y="0"/>
                  <a:pt x="3091" y="4856"/>
                  <a:pt x="3091" y="10789"/>
                </a:cubicBezTo>
                <a:lnTo>
                  <a:pt x="0" y="10789"/>
                </a:lnTo>
                <a:lnTo>
                  <a:pt x="3972" y="15461"/>
                </a:lnTo>
                <a:lnTo>
                  <a:pt x="4030" y="15645"/>
                </a:lnTo>
                <a:lnTo>
                  <a:pt x="8178" y="10789"/>
                </a:lnTo>
                <a:lnTo>
                  <a:pt x="5185" y="10789"/>
                </a:lnTo>
                <a:cubicBezTo>
                  <a:pt x="5185" y="6139"/>
                  <a:pt x="8393" y="2405"/>
                  <a:pt x="12365" y="2405"/>
                </a:cubicBezTo>
                <a:cubicBezTo>
                  <a:pt x="16337" y="2405"/>
                  <a:pt x="19546" y="6116"/>
                  <a:pt x="19546" y="10789"/>
                </a:cubicBezTo>
                <a:cubicBezTo>
                  <a:pt x="19546" y="15438"/>
                  <a:pt x="16337" y="19195"/>
                  <a:pt x="12365" y="19195"/>
                </a:cubicBezTo>
                <a:cubicBezTo>
                  <a:pt x="10389" y="19195"/>
                  <a:pt x="8609" y="18233"/>
                  <a:pt x="7298" y="16744"/>
                </a:cubicBezTo>
                <a:lnTo>
                  <a:pt x="5850" y="18416"/>
                </a:lnTo>
                <a:cubicBezTo>
                  <a:pt x="7513" y="20363"/>
                  <a:pt x="9822" y="21600"/>
                  <a:pt x="12365" y="21600"/>
                </a:cubicBezTo>
                <a:cubicBezTo>
                  <a:pt x="17452" y="21600"/>
                  <a:pt x="21600" y="16721"/>
                  <a:pt x="21600" y="10789"/>
                </a:cubicBezTo>
                <a:cubicBezTo>
                  <a:pt x="21600" y="4833"/>
                  <a:pt x="17393" y="0"/>
                  <a:pt x="12307" y="0"/>
                </a:cubicBezTo>
                <a:close/>
                <a:moveTo>
                  <a:pt x="11328" y="6024"/>
                </a:moveTo>
                <a:lnTo>
                  <a:pt x="11328" y="12025"/>
                </a:lnTo>
                <a:lnTo>
                  <a:pt x="15691" y="15072"/>
                </a:lnTo>
                <a:lnTo>
                  <a:pt x="16396" y="13652"/>
                </a:lnTo>
                <a:lnTo>
                  <a:pt x="12815" y="11132"/>
                </a:lnTo>
                <a:lnTo>
                  <a:pt x="12815" y="6024"/>
                </a:lnTo>
                <a:lnTo>
                  <a:pt x="11328" y="602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3" name="Google Shape;493;p55"/>
          <p:cNvSpPr/>
          <p:nvPr/>
        </p:nvSpPr>
        <p:spPr>
          <a:xfrm>
            <a:off x="6123879" y="2673543"/>
            <a:ext cx="310392" cy="264762"/>
          </a:xfrm>
          <a:custGeom>
            <a:rect b="b" l="l" r="r" t="t"/>
            <a:pathLst>
              <a:path extrusionOk="0" h="21600" w="21600">
                <a:moveTo>
                  <a:pt x="8578" y="21600"/>
                </a:moveTo>
                <a:lnTo>
                  <a:pt x="8578" y="13995"/>
                </a:lnTo>
                <a:lnTo>
                  <a:pt x="12898" y="13995"/>
                </a:lnTo>
                <a:lnTo>
                  <a:pt x="12898" y="21600"/>
                </a:lnTo>
                <a:lnTo>
                  <a:pt x="18334" y="21600"/>
                </a:lnTo>
                <a:lnTo>
                  <a:pt x="18334" y="11468"/>
                </a:lnTo>
                <a:lnTo>
                  <a:pt x="21600" y="11468"/>
                </a:lnTo>
                <a:lnTo>
                  <a:pt x="10790" y="0"/>
                </a:lnTo>
                <a:lnTo>
                  <a:pt x="0" y="11468"/>
                </a:lnTo>
                <a:lnTo>
                  <a:pt x="3266" y="11468"/>
                </a:lnTo>
                <a:lnTo>
                  <a:pt x="3266" y="21600"/>
                </a:lnTo>
                <a:lnTo>
                  <a:pt x="8578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4" name="Google Shape;494;p55"/>
          <p:cNvSpPr/>
          <p:nvPr/>
        </p:nvSpPr>
        <p:spPr>
          <a:xfrm>
            <a:off x="6171101" y="3229448"/>
            <a:ext cx="248815" cy="326322"/>
          </a:xfrm>
          <a:custGeom>
            <a:rect b="b" l="l" r="r" t="t"/>
            <a:pathLst>
              <a:path extrusionOk="0" h="21600" w="21482">
                <a:moveTo>
                  <a:pt x="18929" y="7226"/>
                </a:moveTo>
                <a:lnTo>
                  <a:pt x="17542" y="7226"/>
                </a:lnTo>
                <a:lnTo>
                  <a:pt x="17542" y="5178"/>
                </a:lnTo>
                <a:cubicBezTo>
                  <a:pt x="17542" y="2343"/>
                  <a:pt x="14588" y="0"/>
                  <a:pt x="10813" y="0"/>
                </a:cubicBezTo>
                <a:cubicBezTo>
                  <a:pt x="7037" y="0"/>
                  <a:pt x="4058" y="2284"/>
                  <a:pt x="4058" y="5178"/>
                </a:cubicBezTo>
                <a:lnTo>
                  <a:pt x="4058" y="7226"/>
                </a:lnTo>
                <a:lnTo>
                  <a:pt x="2697" y="7226"/>
                </a:lnTo>
                <a:cubicBezTo>
                  <a:pt x="1233" y="7226"/>
                  <a:pt x="0" y="8171"/>
                  <a:pt x="0" y="9274"/>
                </a:cubicBezTo>
                <a:lnTo>
                  <a:pt x="0" y="19533"/>
                </a:lnTo>
                <a:cubicBezTo>
                  <a:pt x="0" y="20655"/>
                  <a:pt x="1233" y="21600"/>
                  <a:pt x="2697" y="21600"/>
                </a:cubicBezTo>
                <a:lnTo>
                  <a:pt x="18775" y="21600"/>
                </a:lnTo>
                <a:cubicBezTo>
                  <a:pt x="20239" y="21600"/>
                  <a:pt x="21472" y="20655"/>
                  <a:pt x="21472" y="19533"/>
                </a:cubicBezTo>
                <a:lnTo>
                  <a:pt x="21472" y="9274"/>
                </a:lnTo>
                <a:cubicBezTo>
                  <a:pt x="21600" y="8112"/>
                  <a:pt x="20444" y="7226"/>
                  <a:pt x="18929" y="7226"/>
                </a:cubicBezTo>
                <a:close/>
                <a:moveTo>
                  <a:pt x="10890" y="16422"/>
                </a:moveTo>
                <a:cubicBezTo>
                  <a:pt x="9426" y="16422"/>
                  <a:pt x="8193" y="15476"/>
                  <a:pt x="8193" y="14393"/>
                </a:cubicBezTo>
                <a:cubicBezTo>
                  <a:pt x="8193" y="13291"/>
                  <a:pt x="9452" y="12346"/>
                  <a:pt x="10890" y="12346"/>
                </a:cubicBezTo>
                <a:cubicBezTo>
                  <a:pt x="12354" y="12346"/>
                  <a:pt x="13561" y="13291"/>
                  <a:pt x="13561" y="14393"/>
                </a:cubicBezTo>
                <a:cubicBezTo>
                  <a:pt x="13561" y="15476"/>
                  <a:pt x="12405" y="16422"/>
                  <a:pt x="10890" y="16422"/>
                </a:cubicBezTo>
                <a:close/>
                <a:moveTo>
                  <a:pt x="6755" y="7226"/>
                </a:moveTo>
                <a:lnTo>
                  <a:pt x="6755" y="5178"/>
                </a:lnTo>
                <a:cubicBezTo>
                  <a:pt x="6755" y="3387"/>
                  <a:pt x="8655" y="2008"/>
                  <a:pt x="10890" y="2008"/>
                </a:cubicBezTo>
                <a:cubicBezTo>
                  <a:pt x="13150" y="2008"/>
                  <a:pt x="15025" y="3446"/>
                  <a:pt x="15025" y="5178"/>
                </a:cubicBezTo>
                <a:lnTo>
                  <a:pt x="15025" y="7226"/>
                </a:lnTo>
                <a:lnTo>
                  <a:pt x="6755" y="722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5" name="Google Shape;495;p55"/>
          <p:cNvSpPr/>
          <p:nvPr/>
        </p:nvSpPr>
        <p:spPr>
          <a:xfrm>
            <a:off x="6126504" y="3917283"/>
            <a:ext cx="343548" cy="295002"/>
          </a:xfrm>
          <a:custGeom>
            <a:rect b="b" l="l" r="r" t="t"/>
            <a:pathLst>
              <a:path extrusionOk="0" h="21600" w="21600">
                <a:moveTo>
                  <a:pt x="15835" y="7983"/>
                </a:moveTo>
                <a:lnTo>
                  <a:pt x="11567" y="500"/>
                </a:lnTo>
                <a:cubicBezTo>
                  <a:pt x="11362" y="174"/>
                  <a:pt x="11099" y="0"/>
                  <a:pt x="10781" y="0"/>
                </a:cubicBezTo>
                <a:cubicBezTo>
                  <a:pt x="10482" y="0"/>
                  <a:pt x="10145" y="174"/>
                  <a:pt x="9976" y="500"/>
                </a:cubicBezTo>
                <a:lnTo>
                  <a:pt x="5709" y="7918"/>
                </a:lnTo>
                <a:lnTo>
                  <a:pt x="992" y="7918"/>
                </a:lnTo>
                <a:cubicBezTo>
                  <a:pt x="468" y="7918"/>
                  <a:pt x="0" y="8418"/>
                  <a:pt x="0" y="9092"/>
                </a:cubicBezTo>
                <a:cubicBezTo>
                  <a:pt x="0" y="9201"/>
                  <a:pt x="0" y="9266"/>
                  <a:pt x="56" y="9397"/>
                </a:cubicBezTo>
                <a:lnTo>
                  <a:pt x="2527" y="19947"/>
                </a:lnTo>
                <a:cubicBezTo>
                  <a:pt x="2751" y="20926"/>
                  <a:pt x="3538" y="21600"/>
                  <a:pt x="4436" y="21600"/>
                </a:cubicBezTo>
                <a:lnTo>
                  <a:pt x="17164" y="21600"/>
                </a:lnTo>
                <a:cubicBezTo>
                  <a:pt x="18062" y="21600"/>
                  <a:pt x="18811" y="20926"/>
                  <a:pt x="19073" y="19947"/>
                </a:cubicBezTo>
                <a:lnTo>
                  <a:pt x="21544" y="9397"/>
                </a:lnTo>
                <a:lnTo>
                  <a:pt x="21600" y="9092"/>
                </a:lnTo>
                <a:cubicBezTo>
                  <a:pt x="21600" y="8462"/>
                  <a:pt x="21188" y="7918"/>
                  <a:pt x="20589" y="7918"/>
                </a:cubicBezTo>
                <a:lnTo>
                  <a:pt x="15835" y="7918"/>
                </a:lnTo>
                <a:lnTo>
                  <a:pt x="15835" y="7983"/>
                </a:lnTo>
                <a:close/>
                <a:moveTo>
                  <a:pt x="7824" y="7983"/>
                </a:moveTo>
                <a:lnTo>
                  <a:pt x="10781" y="2937"/>
                </a:lnTo>
                <a:lnTo>
                  <a:pt x="13739" y="7983"/>
                </a:lnTo>
                <a:lnTo>
                  <a:pt x="7824" y="7983"/>
                </a:lnTo>
                <a:close/>
                <a:moveTo>
                  <a:pt x="10725" y="17076"/>
                </a:moveTo>
                <a:cubicBezTo>
                  <a:pt x="9658" y="17076"/>
                  <a:pt x="8760" y="16031"/>
                  <a:pt x="8760" y="14792"/>
                </a:cubicBezTo>
                <a:cubicBezTo>
                  <a:pt x="8760" y="13573"/>
                  <a:pt x="9677" y="12529"/>
                  <a:pt x="10725" y="12529"/>
                </a:cubicBezTo>
                <a:cubicBezTo>
                  <a:pt x="11792" y="12529"/>
                  <a:pt x="12672" y="13573"/>
                  <a:pt x="12672" y="14792"/>
                </a:cubicBezTo>
                <a:cubicBezTo>
                  <a:pt x="12672" y="16031"/>
                  <a:pt x="11829" y="17076"/>
                  <a:pt x="10725" y="17076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6" name="Google Shape;496;p55"/>
          <p:cNvSpPr/>
          <p:nvPr/>
        </p:nvSpPr>
        <p:spPr>
          <a:xfrm>
            <a:off x="994919" y="1419691"/>
            <a:ext cx="279018" cy="310392"/>
          </a:xfrm>
          <a:custGeom>
            <a:rect b="b" l="l" r="r" t="t"/>
            <a:pathLst>
              <a:path extrusionOk="0" h="21600" w="21600">
                <a:moveTo>
                  <a:pt x="10823" y="0"/>
                </a:moveTo>
                <a:cubicBezTo>
                  <a:pt x="12110" y="0"/>
                  <a:pt x="13236" y="993"/>
                  <a:pt x="13236" y="2172"/>
                </a:cubicBezTo>
                <a:cubicBezTo>
                  <a:pt x="13236" y="3331"/>
                  <a:pt x="12110" y="4324"/>
                  <a:pt x="10823" y="4324"/>
                </a:cubicBezTo>
                <a:cubicBezTo>
                  <a:pt x="9513" y="4324"/>
                  <a:pt x="8433" y="3331"/>
                  <a:pt x="8433" y="2172"/>
                </a:cubicBezTo>
                <a:cubicBezTo>
                  <a:pt x="8433" y="931"/>
                  <a:pt x="9513" y="0"/>
                  <a:pt x="10823" y="0"/>
                </a:cubicBezTo>
                <a:close/>
                <a:moveTo>
                  <a:pt x="14454" y="7531"/>
                </a:moveTo>
                <a:lnTo>
                  <a:pt x="14454" y="21600"/>
                </a:lnTo>
                <a:lnTo>
                  <a:pt x="12064" y="21600"/>
                </a:lnTo>
                <a:lnTo>
                  <a:pt x="12064" y="15124"/>
                </a:lnTo>
                <a:lnTo>
                  <a:pt x="9651" y="15124"/>
                </a:lnTo>
                <a:lnTo>
                  <a:pt x="9651" y="21600"/>
                </a:lnTo>
                <a:lnTo>
                  <a:pt x="7261" y="21600"/>
                </a:lnTo>
                <a:lnTo>
                  <a:pt x="7261" y="7531"/>
                </a:lnTo>
                <a:lnTo>
                  <a:pt x="0" y="7531"/>
                </a:lnTo>
                <a:lnTo>
                  <a:pt x="0" y="5379"/>
                </a:lnTo>
                <a:lnTo>
                  <a:pt x="21600" y="5379"/>
                </a:lnTo>
                <a:lnTo>
                  <a:pt x="21600" y="7531"/>
                </a:lnTo>
                <a:lnTo>
                  <a:pt x="14454" y="753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7" name="Google Shape;497;p55"/>
          <p:cNvSpPr/>
          <p:nvPr/>
        </p:nvSpPr>
        <p:spPr>
          <a:xfrm>
            <a:off x="980489" y="2047071"/>
            <a:ext cx="296082" cy="326322"/>
          </a:xfrm>
          <a:custGeom>
            <a:rect b="b" l="l" r="r" t="t"/>
            <a:pathLst>
              <a:path extrusionOk="0" h="21600" w="21600">
                <a:moveTo>
                  <a:pt x="2282" y="16426"/>
                </a:moveTo>
                <a:lnTo>
                  <a:pt x="5715" y="16426"/>
                </a:lnTo>
                <a:lnTo>
                  <a:pt x="5715" y="9207"/>
                </a:lnTo>
                <a:lnTo>
                  <a:pt x="2282" y="9207"/>
                </a:lnTo>
                <a:lnTo>
                  <a:pt x="2282" y="16426"/>
                </a:lnTo>
                <a:close/>
                <a:moveTo>
                  <a:pt x="9083" y="16426"/>
                </a:moveTo>
                <a:lnTo>
                  <a:pt x="12517" y="16426"/>
                </a:lnTo>
                <a:lnTo>
                  <a:pt x="12517" y="9207"/>
                </a:lnTo>
                <a:lnTo>
                  <a:pt x="9083" y="9207"/>
                </a:lnTo>
                <a:lnTo>
                  <a:pt x="9083" y="16426"/>
                </a:ln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18492"/>
                </a:lnTo>
                <a:lnTo>
                  <a:pt x="0" y="18492"/>
                </a:lnTo>
                <a:lnTo>
                  <a:pt x="0" y="21600"/>
                </a:lnTo>
                <a:close/>
                <a:moveTo>
                  <a:pt x="15885" y="16426"/>
                </a:moveTo>
                <a:lnTo>
                  <a:pt x="19318" y="16426"/>
                </a:lnTo>
                <a:lnTo>
                  <a:pt x="19318" y="9207"/>
                </a:lnTo>
                <a:lnTo>
                  <a:pt x="15885" y="9207"/>
                </a:lnTo>
                <a:lnTo>
                  <a:pt x="15885" y="16426"/>
                </a:lnTo>
                <a:close/>
                <a:moveTo>
                  <a:pt x="10800" y="0"/>
                </a:moveTo>
                <a:lnTo>
                  <a:pt x="0" y="5154"/>
                </a:lnTo>
                <a:lnTo>
                  <a:pt x="0" y="7220"/>
                </a:lnTo>
                <a:lnTo>
                  <a:pt x="21600" y="7220"/>
                </a:lnTo>
                <a:lnTo>
                  <a:pt x="21600" y="5154"/>
                </a:lnTo>
                <a:lnTo>
                  <a:pt x="10800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8" name="Google Shape;498;p55"/>
          <p:cNvSpPr/>
          <p:nvPr/>
        </p:nvSpPr>
        <p:spPr>
          <a:xfrm>
            <a:off x="996231" y="2659252"/>
            <a:ext cx="295002" cy="279018"/>
          </a:xfrm>
          <a:custGeom>
            <a:rect b="b" l="l" r="r" t="t"/>
            <a:pathLst>
              <a:path extrusionOk="0" h="21600" w="21600">
                <a:moveTo>
                  <a:pt x="20509" y="19187"/>
                </a:moveTo>
                <a:cubicBezTo>
                  <a:pt x="20509" y="20497"/>
                  <a:pt x="19462" y="21600"/>
                  <a:pt x="18218" y="21600"/>
                </a:cubicBezTo>
                <a:lnTo>
                  <a:pt x="2269" y="21600"/>
                </a:lnTo>
                <a:cubicBezTo>
                  <a:pt x="982" y="21600"/>
                  <a:pt x="0" y="20497"/>
                  <a:pt x="0" y="19187"/>
                </a:cubicBezTo>
                <a:lnTo>
                  <a:pt x="0" y="2390"/>
                </a:lnTo>
                <a:cubicBezTo>
                  <a:pt x="0" y="1103"/>
                  <a:pt x="982" y="0"/>
                  <a:pt x="2269" y="0"/>
                </a:cubicBezTo>
                <a:lnTo>
                  <a:pt x="18218" y="0"/>
                </a:lnTo>
                <a:cubicBezTo>
                  <a:pt x="19462" y="0"/>
                  <a:pt x="20509" y="1103"/>
                  <a:pt x="20509" y="2390"/>
                </a:cubicBezTo>
                <a:lnTo>
                  <a:pt x="20509" y="3631"/>
                </a:lnTo>
                <a:lnTo>
                  <a:pt x="10211" y="3631"/>
                </a:lnTo>
                <a:cubicBezTo>
                  <a:pt x="8924" y="3631"/>
                  <a:pt x="7942" y="4734"/>
                  <a:pt x="7942" y="6020"/>
                </a:cubicBezTo>
                <a:lnTo>
                  <a:pt x="7942" y="15626"/>
                </a:lnTo>
                <a:cubicBezTo>
                  <a:pt x="7942" y="16935"/>
                  <a:pt x="8924" y="18038"/>
                  <a:pt x="10211" y="18038"/>
                </a:cubicBezTo>
                <a:lnTo>
                  <a:pt x="20509" y="18038"/>
                </a:lnTo>
                <a:lnTo>
                  <a:pt x="20509" y="19187"/>
                </a:lnTo>
                <a:close/>
                <a:moveTo>
                  <a:pt x="10211" y="15557"/>
                </a:moveTo>
                <a:lnTo>
                  <a:pt x="21600" y="15557"/>
                </a:lnTo>
                <a:lnTo>
                  <a:pt x="21600" y="5974"/>
                </a:lnTo>
                <a:lnTo>
                  <a:pt x="10211" y="5974"/>
                </a:lnTo>
                <a:lnTo>
                  <a:pt x="10211" y="15557"/>
                </a:lnTo>
                <a:close/>
                <a:moveTo>
                  <a:pt x="14771" y="12592"/>
                </a:moveTo>
                <a:cubicBezTo>
                  <a:pt x="13855" y="12592"/>
                  <a:pt x="13047" y="11811"/>
                  <a:pt x="13047" y="10754"/>
                </a:cubicBezTo>
                <a:cubicBezTo>
                  <a:pt x="13047" y="9789"/>
                  <a:pt x="13789" y="8939"/>
                  <a:pt x="14771" y="8939"/>
                </a:cubicBezTo>
                <a:cubicBezTo>
                  <a:pt x="15753" y="8939"/>
                  <a:pt x="16495" y="9697"/>
                  <a:pt x="16495" y="10754"/>
                </a:cubicBezTo>
                <a:cubicBezTo>
                  <a:pt x="16495" y="11788"/>
                  <a:pt x="15753" y="12592"/>
                  <a:pt x="14771" y="12592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9" name="Google Shape;499;p55"/>
          <p:cNvSpPr/>
          <p:nvPr/>
        </p:nvSpPr>
        <p:spPr>
          <a:xfrm>
            <a:off x="994919" y="3276719"/>
            <a:ext cx="279018" cy="279018"/>
          </a:xfrm>
          <a:custGeom>
            <a:rect b="b" l="l" r="r" t="t"/>
            <a:pathLst>
              <a:path extrusionOk="0" h="21600" w="21600">
                <a:moveTo>
                  <a:pt x="0" y="2415"/>
                </a:moveTo>
                <a:lnTo>
                  <a:pt x="0" y="19185"/>
                </a:lnTo>
                <a:cubicBezTo>
                  <a:pt x="0" y="20496"/>
                  <a:pt x="1034" y="21600"/>
                  <a:pt x="2390" y="21600"/>
                </a:cubicBezTo>
                <a:lnTo>
                  <a:pt x="19187" y="21600"/>
                </a:lnTo>
                <a:cubicBezTo>
                  <a:pt x="20497" y="21600"/>
                  <a:pt x="21600" y="20496"/>
                  <a:pt x="21600" y="19185"/>
                </a:cubicBezTo>
                <a:lnTo>
                  <a:pt x="21600" y="2415"/>
                </a:lnTo>
                <a:cubicBezTo>
                  <a:pt x="21600" y="1104"/>
                  <a:pt x="20497" y="0"/>
                  <a:pt x="19187" y="0"/>
                </a:cubicBezTo>
                <a:lnTo>
                  <a:pt x="2459" y="0"/>
                </a:lnTo>
                <a:cubicBezTo>
                  <a:pt x="1103" y="0"/>
                  <a:pt x="0" y="1035"/>
                  <a:pt x="0" y="2415"/>
                </a:cubicBezTo>
                <a:close/>
                <a:moveTo>
                  <a:pt x="14454" y="7200"/>
                </a:moveTo>
                <a:cubicBezTo>
                  <a:pt x="14454" y="9224"/>
                  <a:pt x="12822" y="10835"/>
                  <a:pt x="10823" y="10835"/>
                </a:cubicBezTo>
                <a:cubicBezTo>
                  <a:pt x="8801" y="10835"/>
                  <a:pt x="7192" y="9201"/>
                  <a:pt x="7192" y="7200"/>
                </a:cubicBezTo>
                <a:cubicBezTo>
                  <a:pt x="7192" y="5176"/>
                  <a:pt x="8801" y="3565"/>
                  <a:pt x="10823" y="3565"/>
                </a:cubicBezTo>
                <a:cubicBezTo>
                  <a:pt x="12822" y="3565"/>
                  <a:pt x="14454" y="5199"/>
                  <a:pt x="14454" y="7200"/>
                </a:cubicBezTo>
                <a:close/>
                <a:moveTo>
                  <a:pt x="3631" y="16792"/>
                </a:moveTo>
                <a:cubicBezTo>
                  <a:pt x="3631" y="14423"/>
                  <a:pt x="8410" y="13112"/>
                  <a:pt x="10823" y="13112"/>
                </a:cubicBezTo>
                <a:cubicBezTo>
                  <a:pt x="13213" y="13112"/>
                  <a:pt x="18038" y="14423"/>
                  <a:pt x="18038" y="16792"/>
                </a:cubicBezTo>
                <a:lnTo>
                  <a:pt x="18038" y="18035"/>
                </a:lnTo>
                <a:lnTo>
                  <a:pt x="3631" y="18035"/>
                </a:lnTo>
                <a:lnTo>
                  <a:pt x="3631" y="167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0" name="Google Shape;500;p55"/>
          <p:cNvSpPr/>
          <p:nvPr/>
        </p:nvSpPr>
        <p:spPr>
          <a:xfrm>
            <a:off x="964749" y="3884853"/>
            <a:ext cx="313146" cy="327402"/>
          </a:xfrm>
          <a:custGeom>
            <a:rect b="b" l="l" r="r" t="t"/>
            <a:pathLst>
              <a:path extrusionOk="0" h="21600" w="21600">
                <a:moveTo>
                  <a:pt x="10728" y="8259"/>
                </a:moveTo>
                <a:lnTo>
                  <a:pt x="12878" y="8259"/>
                </a:lnTo>
                <a:lnTo>
                  <a:pt x="12878" y="5160"/>
                </a:lnTo>
                <a:lnTo>
                  <a:pt x="16113" y="5160"/>
                </a:lnTo>
                <a:lnTo>
                  <a:pt x="16113" y="3100"/>
                </a:lnTo>
                <a:lnTo>
                  <a:pt x="12878" y="3100"/>
                </a:lnTo>
                <a:lnTo>
                  <a:pt x="12878" y="0"/>
                </a:lnTo>
                <a:lnTo>
                  <a:pt x="10728" y="0"/>
                </a:lnTo>
                <a:lnTo>
                  <a:pt x="10728" y="3100"/>
                </a:lnTo>
                <a:lnTo>
                  <a:pt x="7493" y="3100"/>
                </a:lnTo>
                <a:lnTo>
                  <a:pt x="7493" y="5160"/>
                </a:lnTo>
                <a:lnTo>
                  <a:pt x="10728" y="5160"/>
                </a:lnTo>
                <a:lnTo>
                  <a:pt x="10728" y="8259"/>
                </a:lnTo>
                <a:close/>
                <a:moveTo>
                  <a:pt x="6470" y="17500"/>
                </a:moveTo>
                <a:cubicBezTo>
                  <a:pt x="5303" y="17500"/>
                  <a:pt x="4320" y="18461"/>
                  <a:pt x="4320" y="19560"/>
                </a:cubicBezTo>
                <a:cubicBezTo>
                  <a:pt x="4320" y="20678"/>
                  <a:pt x="5241" y="21600"/>
                  <a:pt x="6470" y="21600"/>
                </a:cubicBezTo>
                <a:cubicBezTo>
                  <a:pt x="7678" y="21600"/>
                  <a:pt x="8599" y="20678"/>
                  <a:pt x="8599" y="19560"/>
                </a:cubicBezTo>
                <a:cubicBezTo>
                  <a:pt x="8599" y="18461"/>
                  <a:pt x="7616" y="17500"/>
                  <a:pt x="6470" y="17500"/>
                </a:cubicBezTo>
                <a:close/>
                <a:moveTo>
                  <a:pt x="17157" y="17500"/>
                </a:moveTo>
                <a:cubicBezTo>
                  <a:pt x="15990" y="17500"/>
                  <a:pt x="15007" y="18461"/>
                  <a:pt x="15007" y="19560"/>
                </a:cubicBezTo>
                <a:cubicBezTo>
                  <a:pt x="15007" y="20678"/>
                  <a:pt x="15929" y="21600"/>
                  <a:pt x="17157" y="21600"/>
                </a:cubicBezTo>
                <a:cubicBezTo>
                  <a:pt x="18365" y="21600"/>
                  <a:pt x="19286" y="20678"/>
                  <a:pt x="19286" y="19560"/>
                </a:cubicBezTo>
                <a:cubicBezTo>
                  <a:pt x="19286" y="18461"/>
                  <a:pt x="18304" y="17500"/>
                  <a:pt x="17157" y="17500"/>
                </a:cubicBezTo>
                <a:close/>
                <a:moveTo>
                  <a:pt x="6634" y="14184"/>
                </a:moveTo>
                <a:lnTo>
                  <a:pt x="6695" y="14066"/>
                </a:lnTo>
                <a:lnTo>
                  <a:pt x="7678" y="12419"/>
                </a:lnTo>
                <a:lnTo>
                  <a:pt x="15601" y="12419"/>
                </a:lnTo>
                <a:cubicBezTo>
                  <a:pt x="16400" y="12419"/>
                  <a:pt x="17096" y="11967"/>
                  <a:pt x="17444" y="11359"/>
                </a:cubicBezTo>
                <a:lnTo>
                  <a:pt x="21600" y="4159"/>
                </a:lnTo>
                <a:lnTo>
                  <a:pt x="19757" y="3159"/>
                </a:lnTo>
                <a:lnTo>
                  <a:pt x="18590" y="5219"/>
                </a:lnTo>
                <a:lnTo>
                  <a:pt x="15642" y="10359"/>
                </a:lnTo>
                <a:lnTo>
                  <a:pt x="8087" y="10359"/>
                </a:lnTo>
                <a:lnTo>
                  <a:pt x="7964" y="10084"/>
                </a:lnTo>
                <a:lnTo>
                  <a:pt x="5589" y="5219"/>
                </a:lnTo>
                <a:lnTo>
                  <a:pt x="4545" y="3159"/>
                </a:lnTo>
                <a:lnTo>
                  <a:pt x="3583" y="1118"/>
                </a:lnTo>
                <a:lnTo>
                  <a:pt x="0" y="1118"/>
                </a:lnTo>
                <a:lnTo>
                  <a:pt x="0" y="3159"/>
                </a:lnTo>
                <a:lnTo>
                  <a:pt x="2129" y="3159"/>
                </a:lnTo>
                <a:lnTo>
                  <a:pt x="5999" y="10967"/>
                </a:lnTo>
                <a:lnTo>
                  <a:pt x="4545" y="13458"/>
                </a:lnTo>
                <a:cubicBezTo>
                  <a:pt x="4381" y="13733"/>
                  <a:pt x="4259" y="14066"/>
                  <a:pt x="4259" y="14459"/>
                </a:cubicBezTo>
                <a:cubicBezTo>
                  <a:pt x="4259" y="15557"/>
                  <a:pt x="5241" y="16499"/>
                  <a:pt x="6408" y="16499"/>
                </a:cubicBezTo>
                <a:lnTo>
                  <a:pt x="19225" y="16499"/>
                </a:lnTo>
                <a:lnTo>
                  <a:pt x="19225" y="14459"/>
                </a:lnTo>
                <a:lnTo>
                  <a:pt x="6859" y="14459"/>
                </a:lnTo>
                <a:cubicBezTo>
                  <a:pt x="6756" y="14400"/>
                  <a:pt x="6634" y="14282"/>
                  <a:pt x="6634" y="14184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1" name="Google Shape;501;p55"/>
          <p:cNvSpPr/>
          <p:nvPr/>
        </p:nvSpPr>
        <p:spPr>
          <a:xfrm>
            <a:off x="1826573" y="2627922"/>
            <a:ext cx="310392" cy="310392"/>
          </a:xfrm>
          <a:custGeom>
            <a:rect b="b" l="l" r="r" t="t"/>
            <a:pathLst>
              <a:path extrusionOk="0" h="21600" w="21600">
                <a:moveTo>
                  <a:pt x="19448" y="0"/>
                </a:moveTo>
                <a:lnTo>
                  <a:pt x="2152" y="0"/>
                </a:lnTo>
                <a:cubicBezTo>
                  <a:pt x="993" y="0"/>
                  <a:pt x="0" y="993"/>
                  <a:pt x="0" y="2152"/>
                </a:cubicBezTo>
                <a:lnTo>
                  <a:pt x="0" y="21600"/>
                </a:lnTo>
                <a:lnTo>
                  <a:pt x="4324" y="17276"/>
                </a:lnTo>
                <a:lnTo>
                  <a:pt x="19448" y="17276"/>
                </a:lnTo>
                <a:cubicBezTo>
                  <a:pt x="20607" y="17276"/>
                  <a:pt x="21600" y="16283"/>
                  <a:pt x="21600" y="15124"/>
                </a:cubicBezTo>
                <a:lnTo>
                  <a:pt x="21600" y="2152"/>
                </a:lnTo>
                <a:cubicBezTo>
                  <a:pt x="21600" y="993"/>
                  <a:pt x="20669" y="0"/>
                  <a:pt x="19448" y="0"/>
                </a:cubicBezTo>
                <a:close/>
                <a:moveTo>
                  <a:pt x="11917" y="9745"/>
                </a:moveTo>
                <a:lnTo>
                  <a:pt x="9745" y="9745"/>
                </a:lnTo>
                <a:lnTo>
                  <a:pt x="9745" y="3269"/>
                </a:lnTo>
                <a:lnTo>
                  <a:pt x="11917" y="3269"/>
                </a:lnTo>
                <a:lnTo>
                  <a:pt x="11917" y="9745"/>
                </a:lnTo>
                <a:close/>
                <a:moveTo>
                  <a:pt x="11917" y="14069"/>
                </a:moveTo>
                <a:lnTo>
                  <a:pt x="9745" y="14069"/>
                </a:lnTo>
                <a:lnTo>
                  <a:pt x="9745" y="11917"/>
                </a:lnTo>
                <a:lnTo>
                  <a:pt x="11917" y="11917"/>
                </a:lnTo>
                <a:lnTo>
                  <a:pt x="11917" y="1406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2" name="Google Shape;502;p55"/>
          <p:cNvSpPr/>
          <p:nvPr/>
        </p:nvSpPr>
        <p:spPr>
          <a:xfrm>
            <a:off x="1810831" y="3276719"/>
            <a:ext cx="342090" cy="279018"/>
          </a:xfrm>
          <a:custGeom>
            <a:rect b="b" l="l" r="r" t="t"/>
            <a:pathLst>
              <a:path extrusionOk="0" h="21600" w="21600">
                <a:moveTo>
                  <a:pt x="15697" y="10835"/>
                </a:moveTo>
                <a:lnTo>
                  <a:pt x="15697" y="14469"/>
                </a:lnTo>
                <a:lnTo>
                  <a:pt x="12727" y="14469"/>
                </a:lnTo>
                <a:lnTo>
                  <a:pt x="12727" y="16884"/>
                </a:lnTo>
                <a:lnTo>
                  <a:pt x="17671" y="16884"/>
                </a:lnTo>
                <a:lnTo>
                  <a:pt x="17671" y="10835"/>
                </a:lnTo>
                <a:lnTo>
                  <a:pt x="15697" y="10835"/>
                </a:lnTo>
                <a:close/>
                <a:moveTo>
                  <a:pt x="8817" y="7269"/>
                </a:moveTo>
                <a:lnTo>
                  <a:pt x="8817" y="4877"/>
                </a:lnTo>
                <a:lnTo>
                  <a:pt x="3873" y="4877"/>
                </a:lnTo>
                <a:lnTo>
                  <a:pt x="3873" y="10904"/>
                </a:lnTo>
                <a:lnTo>
                  <a:pt x="5846" y="10904"/>
                </a:lnTo>
                <a:lnTo>
                  <a:pt x="5846" y="7269"/>
                </a:lnTo>
                <a:lnTo>
                  <a:pt x="8817" y="7269"/>
                </a:lnTo>
                <a:close/>
                <a:moveTo>
                  <a:pt x="19626" y="0"/>
                </a:moveTo>
                <a:lnTo>
                  <a:pt x="1974" y="0"/>
                </a:lnTo>
                <a:cubicBezTo>
                  <a:pt x="902" y="0"/>
                  <a:pt x="0" y="1104"/>
                  <a:pt x="0" y="2392"/>
                </a:cubicBezTo>
                <a:lnTo>
                  <a:pt x="0" y="19185"/>
                </a:lnTo>
                <a:cubicBezTo>
                  <a:pt x="0" y="20496"/>
                  <a:pt x="902" y="21600"/>
                  <a:pt x="1974" y="21600"/>
                </a:cubicBezTo>
                <a:lnTo>
                  <a:pt x="19626" y="21600"/>
                </a:lnTo>
                <a:cubicBezTo>
                  <a:pt x="20698" y="21600"/>
                  <a:pt x="21600" y="20496"/>
                  <a:pt x="21600" y="19185"/>
                </a:cubicBezTo>
                <a:lnTo>
                  <a:pt x="21600" y="2392"/>
                </a:lnTo>
                <a:cubicBezTo>
                  <a:pt x="21600" y="1104"/>
                  <a:pt x="20698" y="0"/>
                  <a:pt x="19626" y="0"/>
                </a:cubicBezTo>
                <a:close/>
                <a:moveTo>
                  <a:pt x="1974" y="19254"/>
                </a:moveTo>
                <a:lnTo>
                  <a:pt x="1974" y="2392"/>
                </a:lnTo>
                <a:lnTo>
                  <a:pt x="19626" y="2392"/>
                </a:lnTo>
                <a:lnTo>
                  <a:pt x="19626" y="19254"/>
                </a:lnTo>
                <a:lnTo>
                  <a:pt x="1974" y="1925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3" name="Google Shape;503;p55"/>
          <p:cNvSpPr/>
          <p:nvPr/>
        </p:nvSpPr>
        <p:spPr>
          <a:xfrm>
            <a:off x="1842314" y="3933223"/>
            <a:ext cx="279018" cy="279018"/>
          </a:xfrm>
          <a:custGeom>
            <a:rect b="b" l="l" r="r" t="t"/>
            <a:pathLst>
              <a:path extrusionOk="0" h="21600" w="21600">
                <a:moveTo>
                  <a:pt x="19208" y="0"/>
                </a:moveTo>
                <a:lnTo>
                  <a:pt x="2392" y="0"/>
                </a:lnTo>
                <a:cubicBezTo>
                  <a:pt x="1081" y="0"/>
                  <a:pt x="0" y="1103"/>
                  <a:pt x="0" y="2413"/>
                </a:cubicBezTo>
                <a:lnTo>
                  <a:pt x="0" y="19187"/>
                </a:lnTo>
                <a:cubicBezTo>
                  <a:pt x="0" y="20497"/>
                  <a:pt x="1081" y="21600"/>
                  <a:pt x="2392" y="21600"/>
                </a:cubicBezTo>
                <a:lnTo>
                  <a:pt x="19208" y="21600"/>
                </a:lnTo>
                <a:cubicBezTo>
                  <a:pt x="20496" y="21600"/>
                  <a:pt x="21600" y="20497"/>
                  <a:pt x="21600" y="19187"/>
                </a:cubicBezTo>
                <a:lnTo>
                  <a:pt x="21600" y="2413"/>
                </a:lnTo>
                <a:cubicBezTo>
                  <a:pt x="21600" y="1103"/>
                  <a:pt x="20496" y="0"/>
                  <a:pt x="19208" y="0"/>
                </a:cubicBezTo>
                <a:close/>
                <a:moveTo>
                  <a:pt x="7200" y="16866"/>
                </a:moveTo>
                <a:lnTo>
                  <a:pt x="4785" y="16866"/>
                </a:lnTo>
                <a:lnTo>
                  <a:pt x="4785" y="8433"/>
                </a:lnTo>
                <a:lnTo>
                  <a:pt x="7200" y="8433"/>
                </a:lnTo>
                <a:lnTo>
                  <a:pt x="7200" y="16866"/>
                </a:lnTo>
                <a:close/>
                <a:moveTo>
                  <a:pt x="12008" y="16866"/>
                </a:moveTo>
                <a:lnTo>
                  <a:pt x="9592" y="16866"/>
                </a:lnTo>
                <a:lnTo>
                  <a:pt x="9592" y="4871"/>
                </a:lnTo>
                <a:lnTo>
                  <a:pt x="12008" y="4871"/>
                </a:lnTo>
                <a:lnTo>
                  <a:pt x="12008" y="16866"/>
                </a:lnTo>
                <a:close/>
                <a:moveTo>
                  <a:pt x="16792" y="16866"/>
                </a:moveTo>
                <a:lnTo>
                  <a:pt x="14400" y="16866"/>
                </a:lnTo>
                <a:lnTo>
                  <a:pt x="14400" y="12064"/>
                </a:lnTo>
                <a:lnTo>
                  <a:pt x="16792" y="12064"/>
                </a:lnTo>
                <a:lnTo>
                  <a:pt x="16792" y="1686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4" name="Google Shape;504;p55"/>
          <p:cNvSpPr/>
          <p:nvPr/>
        </p:nvSpPr>
        <p:spPr>
          <a:xfrm>
            <a:off x="1838377" y="1977055"/>
            <a:ext cx="311850" cy="374160"/>
          </a:xfrm>
          <a:custGeom>
            <a:rect b="b" l="l" r="r" t="t"/>
            <a:pathLst>
              <a:path extrusionOk="0" h="21553" w="21600">
                <a:moveTo>
                  <a:pt x="4374" y="16140"/>
                </a:moveTo>
                <a:cubicBezTo>
                  <a:pt x="4374" y="16620"/>
                  <a:pt x="4828" y="17065"/>
                  <a:pt x="5488" y="17065"/>
                </a:cubicBezTo>
                <a:lnTo>
                  <a:pt x="6581" y="17065"/>
                </a:lnTo>
                <a:lnTo>
                  <a:pt x="6581" y="20200"/>
                </a:lnTo>
                <a:cubicBezTo>
                  <a:pt x="6581" y="20919"/>
                  <a:pt x="7283" y="21553"/>
                  <a:pt x="8211" y="21553"/>
                </a:cubicBezTo>
                <a:cubicBezTo>
                  <a:pt x="9139" y="21553"/>
                  <a:pt x="9841" y="20971"/>
                  <a:pt x="9841" y="20200"/>
                </a:cubicBezTo>
                <a:lnTo>
                  <a:pt x="9841" y="17065"/>
                </a:lnTo>
                <a:lnTo>
                  <a:pt x="12007" y="17065"/>
                </a:lnTo>
                <a:lnTo>
                  <a:pt x="12007" y="20200"/>
                </a:lnTo>
                <a:cubicBezTo>
                  <a:pt x="12007" y="20919"/>
                  <a:pt x="12688" y="21553"/>
                  <a:pt x="13637" y="21553"/>
                </a:cubicBezTo>
                <a:cubicBezTo>
                  <a:pt x="14565" y="21553"/>
                  <a:pt x="15266" y="20971"/>
                  <a:pt x="15266" y="20200"/>
                </a:cubicBezTo>
                <a:lnTo>
                  <a:pt x="15266" y="17065"/>
                </a:lnTo>
                <a:lnTo>
                  <a:pt x="16360" y="17065"/>
                </a:lnTo>
                <a:cubicBezTo>
                  <a:pt x="16938" y="17065"/>
                  <a:pt x="17474" y="16671"/>
                  <a:pt x="17474" y="16140"/>
                </a:cubicBezTo>
                <a:lnTo>
                  <a:pt x="17474" y="7199"/>
                </a:lnTo>
                <a:lnTo>
                  <a:pt x="4539" y="7199"/>
                </a:lnTo>
                <a:lnTo>
                  <a:pt x="4539" y="16140"/>
                </a:lnTo>
                <a:lnTo>
                  <a:pt x="4374" y="16140"/>
                </a:lnTo>
                <a:close/>
                <a:moveTo>
                  <a:pt x="1630" y="7147"/>
                </a:moveTo>
                <a:cubicBezTo>
                  <a:pt x="763" y="7147"/>
                  <a:pt x="0" y="7730"/>
                  <a:pt x="0" y="8501"/>
                </a:cubicBezTo>
                <a:lnTo>
                  <a:pt x="0" y="14787"/>
                </a:lnTo>
                <a:cubicBezTo>
                  <a:pt x="0" y="15506"/>
                  <a:pt x="701" y="16140"/>
                  <a:pt x="1630" y="16140"/>
                </a:cubicBezTo>
                <a:cubicBezTo>
                  <a:pt x="2517" y="16140"/>
                  <a:pt x="3260" y="15558"/>
                  <a:pt x="3260" y="14787"/>
                </a:cubicBezTo>
                <a:lnTo>
                  <a:pt x="3260" y="8501"/>
                </a:lnTo>
                <a:cubicBezTo>
                  <a:pt x="3260" y="7781"/>
                  <a:pt x="2558" y="7147"/>
                  <a:pt x="1630" y="7147"/>
                </a:cubicBezTo>
                <a:close/>
                <a:moveTo>
                  <a:pt x="19970" y="7147"/>
                </a:moveTo>
                <a:cubicBezTo>
                  <a:pt x="19104" y="7147"/>
                  <a:pt x="18340" y="7730"/>
                  <a:pt x="18340" y="8501"/>
                </a:cubicBezTo>
                <a:lnTo>
                  <a:pt x="18340" y="14787"/>
                </a:lnTo>
                <a:cubicBezTo>
                  <a:pt x="18340" y="15506"/>
                  <a:pt x="19042" y="16140"/>
                  <a:pt x="19970" y="16140"/>
                </a:cubicBezTo>
                <a:cubicBezTo>
                  <a:pt x="20899" y="16140"/>
                  <a:pt x="21600" y="15558"/>
                  <a:pt x="21600" y="14787"/>
                </a:cubicBezTo>
                <a:lnTo>
                  <a:pt x="21600" y="8501"/>
                </a:lnTo>
                <a:cubicBezTo>
                  <a:pt x="21600" y="7781"/>
                  <a:pt x="20899" y="7147"/>
                  <a:pt x="19970" y="7147"/>
                </a:cubicBezTo>
                <a:close/>
                <a:moveTo>
                  <a:pt x="14627" y="1923"/>
                </a:moveTo>
                <a:lnTo>
                  <a:pt x="16009" y="775"/>
                </a:lnTo>
                <a:cubicBezTo>
                  <a:pt x="16257" y="570"/>
                  <a:pt x="16257" y="330"/>
                  <a:pt x="16009" y="141"/>
                </a:cubicBezTo>
                <a:cubicBezTo>
                  <a:pt x="15782" y="-47"/>
                  <a:pt x="15493" y="-47"/>
                  <a:pt x="15266" y="141"/>
                </a:cubicBezTo>
                <a:lnTo>
                  <a:pt x="13678" y="1443"/>
                </a:lnTo>
                <a:cubicBezTo>
                  <a:pt x="12811" y="1101"/>
                  <a:pt x="11883" y="861"/>
                  <a:pt x="10831" y="861"/>
                </a:cubicBezTo>
                <a:cubicBezTo>
                  <a:pt x="9779" y="861"/>
                  <a:pt x="8850" y="1066"/>
                  <a:pt x="7984" y="1443"/>
                </a:cubicBezTo>
                <a:lnTo>
                  <a:pt x="6354" y="141"/>
                </a:lnTo>
                <a:cubicBezTo>
                  <a:pt x="6127" y="-47"/>
                  <a:pt x="5818" y="-47"/>
                  <a:pt x="5591" y="141"/>
                </a:cubicBezTo>
                <a:cubicBezTo>
                  <a:pt x="5364" y="330"/>
                  <a:pt x="5364" y="570"/>
                  <a:pt x="5591" y="775"/>
                </a:cubicBezTo>
                <a:lnTo>
                  <a:pt x="6994" y="1923"/>
                </a:lnTo>
                <a:cubicBezTo>
                  <a:pt x="5426" y="2899"/>
                  <a:pt x="4374" y="4492"/>
                  <a:pt x="4374" y="6239"/>
                </a:cubicBezTo>
                <a:lnTo>
                  <a:pt x="17288" y="6239"/>
                </a:lnTo>
                <a:cubicBezTo>
                  <a:pt x="17288" y="4492"/>
                  <a:pt x="16257" y="2899"/>
                  <a:pt x="14627" y="1923"/>
                </a:cubicBezTo>
                <a:close/>
                <a:moveTo>
                  <a:pt x="8685" y="4492"/>
                </a:moveTo>
                <a:lnTo>
                  <a:pt x="7571" y="4492"/>
                </a:lnTo>
                <a:lnTo>
                  <a:pt x="7571" y="3567"/>
                </a:lnTo>
                <a:lnTo>
                  <a:pt x="8685" y="3567"/>
                </a:lnTo>
                <a:lnTo>
                  <a:pt x="8685" y="4492"/>
                </a:lnTo>
                <a:close/>
                <a:moveTo>
                  <a:pt x="14029" y="4492"/>
                </a:moveTo>
                <a:lnTo>
                  <a:pt x="12935" y="4492"/>
                </a:lnTo>
                <a:lnTo>
                  <a:pt x="12935" y="3567"/>
                </a:lnTo>
                <a:lnTo>
                  <a:pt x="14029" y="3567"/>
                </a:lnTo>
                <a:lnTo>
                  <a:pt x="14029" y="44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5" name="Google Shape;505;p55"/>
          <p:cNvSpPr/>
          <p:nvPr/>
        </p:nvSpPr>
        <p:spPr>
          <a:xfrm>
            <a:off x="7009314" y="3245388"/>
            <a:ext cx="310392" cy="310392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cubicBezTo>
                  <a:pt x="4841" y="0"/>
                  <a:pt x="0" y="4846"/>
                  <a:pt x="0" y="10810"/>
                </a:cubicBezTo>
                <a:cubicBezTo>
                  <a:pt x="0" y="16754"/>
                  <a:pt x="4841" y="21600"/>
                  <a:pt x="10800" y="21600"/>
                </a:cubicBezTo>
                <a:cubicBezTo>
                  <a:pt x="16759" y="21600"/>
                  <a:pt x="21600" y="16754"/>
                  <a:pt x="21600" y="10810"/>
                </a:cubicBezTo>
                <a:cubicBezTo>
                  <a:pt x="21600" y="4846"/>
                  <a:pt x="16821" y="0"/>
                  <a:pt x="10800" y="0"/>
                </a:cubicBezTo>
                <a:close/>
                <a:moveTo>
                  <a:pt x="18331" y="6482"/>
                </a:moveTo>
                <a:lnTo>
                  <a:pt x="15124" y="6482"/>
                </a:lnTo>
                <a:cubicBezTo>
                  <a:pt x="14772" y="5136"/>
                  <a:pt x="14297" y="3852"/>
                  <a:pt x="13593" y="2630"/>
                </a:cubicBezTo>
                <a:cubicBezTo>
                  <a:pt x="15579" y="3334"/>
                  <a:pt x="17276" y="4742"/>
                  <a:pt x="18331" y="6482"/>
                </a:cubicBezTo>
                <a:close/>
                <a:moveTo>
                  <a:pt x="10800" y="2216"/>
                </a:moveTo>
                <a:cubicBezTo>
                  <a:pt x="11669" y="3500"/>
                  <a:pt x="12372" y="4970"/>
                  <a:pt x="12848" y="6482"/>
                </a:cubicBezTo>
                <a:lnTo>
                  <a:pt x="8690" y="6482"/>
                </a:lnTo>
                <a:cubicBezTo>
                  <a:pt x="9228" y="4970"/>
                  <a:pt x="9931" y="3500"/>
                  <a:pt x="10800" y="2216"/>
                </a:cubicBezTo>
                <a:close/>
                <a:moveTo>
                  <a:pt x="2441" y="13026"/>
                </a:moveTo>
                <a:cubicBezTo>
                  <a:pt x="2276" y="12322"/>
                  <a:pt x="2152" y="11639"/>
                  <a:pt x="2152" y="10872"/>
                </a:cubicBezTo>
                <a:cubicBezTo>
                  <a:pt x="2152" y="10106"/>
                  <a:pt x="2276" y="9402"/>
                  <a:pt x="2441" y="8698"/>
                </a:cubicBezTo>
                <a:lnTo>
                  <a:pt x="6124" y="8698"/>
                </a:lnTo>
                <a:cubicBezTo>
                  <a:pt x="6062" y="9402"/>
                  <a:pt x="5959" y="10106"/>
                  <a:pt x="5959" y="10872"/>
                </a:cubicBezTo>
                <a:cubicBezTo>
                  <a:pt x="5959" y="11639"/>
                  <a:pt x="6021" y="12322"/>
                  <a:pt x="6124" y="13026"/>
                </a:cubicBezTo>
                <a:lnTo>
                  <a:pt x="2441" y="13026"/>
                </a:lnTo>
                <a:close/>
                <a:moveTo>
                  <a:pt x="3331" y="15180"/>
                </a:moveTo>
                <a:lnTo>
                  <a:pt x="6538" y="15180"/>
                </a:lnTo>
                <a:cubicBezTo>
                  <a:pt x="6890" y="16526"/>
                  <a:pt x="7366" y="17810"/>
                  <a:pt x="8048" y="19032"/>
                </a:cubicBezTo>
                <a:cubicBezTo>
                  <a:pt x="6021" y="18328"/>
                  <a:pt x="4386" y="16920"/>
                  <a:pt x="3331" y="15180"/>
                </a:cubicBezTo>
                <a:close/>
                <a:moveTo>
                  <a:pt x="6538" y="6482"/>
                </a:moveTo>
                <a:lnTo>
                  <a:pt x="3331" y="6482"/>
                </a:lnTo>
                <a:cubicBezTo>
                  <a:pt x="4386" y="4680"/>
                  <a:pt x="6021" y="3334"/>
                  <a:pt x="8007" y="2630"/>
                </a:cubicBezTo>
                <a:cubicBezTo>
                  <a:pt x="7366" y="3852"/>
                  <a:pt x="6890" y="5136"/>
                  <a:pt x="6538" y="6482"/>
                </a:cubicBezTo>
                <a:close/>
                <a:moveTo>
                  <a:pt x="10800" y="19446"/>
                </a:moveTo>
                <a:cubicBezTo>
                  <a:pt x="9931" y="18162"/>
                  <a:pt x="9228" y="16692"/>
                  <a:pt x="8752" y="15180"/>
                </a:cubicBezTo>
                <a:lnTo>
                  <a:pt x="12910" y="15180"/>
                </a:lnTo>
                <a:cubicBezTo>
                  <a:pt x="12434" y="16692"/>
                  <a:pt x="11731" y="18162"/>
                  <a:pt x="10800" y="19446"/>
                </a:cubicBezTo>
                <a:close/>
                <a:moveTo>
                  <a:pt x="13366" y="13026"/>
                </a:moveTo>
                <a:lnTo>
                  <a:pt x="8297" y="13026"/>
                </a:lnTo>
                <a:cubicBezTo>
                  <a:pt x="8172" y="12322"/>
                  <a:pt x="8110" y="11639"/>
                  <a:pt x="8110" y="10872"/>
                </a:cubicBezTo>
                <a:cubicBezTo>
                  <a:pt x="8110" y="10106"/>
                  <a:pt x="8172" y="9402"/>
                  <a:pt x="8297" y="8698"/>
                </a:cubicBezTo>
                <a:lnTo>
                  <a:pt x="13366" y="8698"/>
                </a:lnTo>
                <a:cubicBezTo>
                  <a:pt x="13490" y="9402"/>
                  <a:pt x="13552" y="10106"/>
                  <a:pt x="13552" y="10872"/>
                </a:cubicBezTo>
                <a:cubicBezTo>
                  <a:pt x="13552" y="11577"/>
                  <a:pt x="13428" y="12281"/>
                  <a:pt x="13366" y="13026"/>
                </a:cubicBezTo>
                <a:close/>
                <a:moveTo>
                  <a:pt x="13593" y="19032"/>
                </a:moveTo>
                <a:cubicBezTo>
                  <a:pt x="14255" y="17810"/>
                  <a:pt x="14772" y="16526"/>
                  <a:pt x="15124" y="15180"/>
                </a:cubicBezTo>
                <a:lnTo>
                  <a:pt x="18331" y="15180"/>
                </a:lnTo>
                <a:cubicBezTo>
                  <a:pt x="17276" y="16920"/>
                  <a:pt x="15579" y="18328"/>
                  <a:pt x="13593" y="19032"/>
                </a:cubicBezTo>
                <a:close/>
                <a:moveTo>
                  <a:pt x="15538" y="13026"/>
                </a:moveTo>
                <a:cubicBezTo>
                  <a:pt x="15579" y="12322"/>
                  <a:pt x="15703" y="11639"/>
                  <a:pt x="15703" y="10872"/>
                </a:cubicBezTo>
                <a:cubicBezTo>
                  <a:pt x="15703" y="10106"/>
                  <a:pt x="15641" y="9402"/>
                  <a:pt x="15538" y="8698"/>
                </a:cubicBezTo>
                <a:lnTo>
                  <a:pt x="19200" y="8698"/>
                </a:lnTo>
                <a:cubicBezTo>
                  <a:pt x="19386" y="9402"/>
                  <a:pt x="19510" y="10106"/>
                  <a:pt x="19510" y="10872"/>
                </a:cubicBezTo>
                <a:cubicBezTo>
                  <a:pt x="19510" y="11639"/>
                  <a:pt x="19386" y="12322"/>
                  <a:pt x="19200" y="13026"/>
                </a:cubicBezTo>
                <a:lnTo>
                  <a:pt x="15538" y="1302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6" name="Google Shape;506;p55"/>
          <p:cNvSpPr/>
          <p:nvPr/>
        </p:nvSpPr>
        <p:spPr>
          <a:xfrm>
            <a:off x="7009314" y="2657786"/>
            <a:ext cx="311091" cy="280530"/>
          </a:xfrm>
          <a:custGeom>
            <a:rect b="b" l="l" r="r" t="t"/>
            <a:pathLst>
              <a:path extrusionOk="0" h="21600" w="21540">
                <a:moveTo>
                  <a:pt x="18340" y="6008"/>
                </a:moveTo>
                <a:lnTo>
                  <a:pt x="3260" y="6008"/>
                </a:lnTo>
                <a:cubicBezTo>
                  <a:pt x="1444" y="6008"/>
                  <a:pt x="0" y="7636"/>
                  <a:pt x="0" y="9631"/>
                </a:cubicBezTo>
                <a:lnTo>
                  <a:pt x="0" y="16808"/>
                </a:lnTo>
                <a:lnTo>
                  <a:pt x="4312" y="16808"/>
                </a:lnTo>
                <a:lnTo>
                  <a:pt x="4312" y="21600"/>
                </a:lnTo>
                <a:lnTo>
                  <a:pt x="17226" y="21600"/>
                </a:lnTo>
                <a:lnTo>
                  <a:pt x="17226" y="16808"/>
                </a:lnTo>
                <a:lnTo>
                  <a:pt x="21538" y="16808"/>
                </a:lnTo>
                <a:lnTo>
                  <a:pt x="21538" y="9631"/>
                </a:lnTo>
                <a:cubicBezTo>
                  <a:pt x="21600" y="7636"/>
                  <a:pt x="20135" y="6008"/>
                  <a:pt x="18340" y="6008"/>
                </a:cubicBezTo>
                <a:close/>
                <a:moveTo>
                  <a:pt x="15081" y="19215"/>
                </a:moveTo>
                <a:lnTo>
                  <a:pt x="6457" y="19215"/>
                </a:lnTo>
                <a:lnTo>
                  <a:pt x="6457" y="13185"/>
                </a:lnTo>
                <a:lnTo>
                  <a:pt x="15081" y="13185"/>
                </a:lnTo>
                <a:lnTo>
                  <a:pt x="15081" y="19215"/>
                </a:lnTo>
                <a:close/>
                <a:moveTo>
                  <a:pt x="18340" y="10800"/>
                </a:moveTo>
                <a:cubicBezTo>
                  <a:pt x="17763" y="10800"/>
                  <a:pt x="17226" y="10273"/>
                  <a:pt x="17226" y="9562"/>
                </a:cubicBezTo>
                <a:cubicBezTo>
                  <a:pt x="17226" y="8851"/>
                  <a:pt x="17701" y="8346"/>
                  <a:pt x="18340" y="8346"/>
                </a:cubicBezTo>
                <a:cubicBezTo>
                  <a:pt x="18980" y="8346"/>
                  <a:pt x="19454" y="8851"/>
                  <a:pt x="19454" y="9562"/>
                </a:cubicBezTo>
                <a:cubicBezTo>
                  <a:pt x="19454" y="10273"/>
                  <a:pt x="18918" y="10800"/>
                  <a:pt x="18340" y="10800"/>
                </a:cubicBezTo>
                <a:close/>
                <a:moveTo>
                  <a:pt x="17226" y="0"/>
                </a:moveTo>
                <a:lnTo>
                  <a:pt x="4312" y="0"/>
                </a:lnTo>
                <a:lnTo>
                  <a:pt x="4312" y="4792"/>
                </a:lnTo>
                <a:lnTo>
                  <a:pt x="17226" y="4792"/>
                </a:lnTo>
                <a:lnTo>
                  <a:pt x="17226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7" name="Google Shape;507;p55"/>
          <p:cNvSpPr/>
          <p:nvPr/>
        </p:nvSpPr>
        <p:spPr>
          <a:xfrm>
            <a:off x="6996196" y="3901893"/>
            <a:ext cx="311077" cy="310392"/>
          </a:xfrm>
          <a:custGeom>
            <a:rect b="b" l="l" r="r" t="t"/>
            <a:pathLst>
              <a:path extrusionOk="0" h="21600" w="21539">
                <a:moveTo>
                  <a:pt x="10769" y="0"/>
                </a:moveTo>
                <a:cubicBezTo>
                  <a:pt x="4828" y="0"/>
                  <a:pt x="0" y="4841"/>
                  <a:pt x="0" y="10800"/>
                </a:cubicBezTo>
                <a:cubicBezTo>
                  <a:pt x="0" y="16759"/>
                  <a:pt x="4828" y="21600"/>
                  <a:pt x="10769" y="21600"/>
                </a:cubicBezTo>
                <a:cubicBezTo>
                  <a:pt x="16711" y="21600"/>
                  <a:pt x="21538" y="16759"/>
                  <a:pt x="21538" y="10800"/>
                </a:cubicBezTo>
                <a:cubicBezTo>
                  <a:pt x="21600" y="4841"/>
                  <a:pt x="16752" y="0"/>
                  <a:pt x="10769" y="0"/>
                </a:cubicBezTo>
                <a:close/>
                <a:moveTo>
                  <a:pt x="10831" y="19448"/>
                </a:moveTo>
                <a:cubicBezTo>
                  <a:pt x="6045" y="19448"/>
                  <a:pt x="2207" y="15600"/>
                  <a:pt x="2207" y="10800"/>
                </a:cubicBezTo>
                <a:cubicBezTo>
                  <a:pt x="2207" y="6021"/>
                  <a:pt x="6045" y="2152"/>
                  <a:pt x="10831" y="2152"/>
                </a:cubicBezTo>
                <a:cubicBezTo>
                  <a:pt x="15597" y="2152"/>
                  <a:pt x="19434" y="6000"/>
                  <a:pt x="19434" y="10800"/>
                </a:cubicBezTo>
                <a:cubicBezTo>
                  <a:pt x="19434" y="15579"/>
                  <a:pt x="15535" y="19448"/>
                  <a:pt x="10831" y="19448"/>
                </a:cubicBezTo>
                <a:close/>
                <a:moveTo>
                  <a:pt x="9717" y="5359"/>
                </a:moveTo>
                <a:lnTo>
                  <a:pt x="9717" y="11855"/>
                </a:lnTo>
                <a:lnTo>
                  <a:pt x="15370" y="15228"/>
                </a:lnTo>
                <a:lnTo>
                  <a:pt x="16174" y="13883"/>
                </a:lnTo>
                <a:lnTo>
                  <a:pt x="11347" y="11028"/>
                </a:lnTo>
                <a:lnTo>
                  <a:pt x="11347" y="5359"/>
                </a:lnTo>
                <a:lnTo>
                  <a:pt x="9717" y="535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8" name="Google Shape;508;p55"/>
          <p:cNvSpPr/>
          <p:nvPr/>
        </p:nvSpPr>
        <p:spPr>
          <a:xfrm>
            <a:off x="7039484" y="2106100"/>
            <a:ext cx="280530" cy="248832"/>
          </a:xfrm>
          <a:custGeom>
            <a:rect b="b" l="l" r="r" t="t"/>
            <a:pathLst>
              <a:path extrusionOk="0" h="21600" w="21600">
                <a:moveTo>
                  <a:pt x="20432" y="0"/>
                </a:moveTo>
                <a:lnTo>
                  <a:pt x="1306" y="0"/>
                </a:lnTo>
                <a:lnTo>
                  <a:pt x="1306" y="2713"/>
                </a:lnTo>
                <a:lnTo>
                  <a:pt x="20432" y="2713"/>
                </a:lnTo>
                <a:lnTo>
                  <a:pt x="20432" y="0"/>
                </a:lnTo>
                <a:close/>
                <a:moveTo>
                  <a:pt x="21600" y="13487"/>
                </a:moveTo>
                <a:lnTo>
                  <a:pt x="21600" y="10800"/>
                </a:lnTo>
                <a:lnTo>
                  <a:pt x="20363" y="4005"/>
                </a:lnTo>
                <a:lnTo>
                  <a:pt x="1237" y="4005"/>
                </a:lnTo>
                <a:lnTo>
                  <a:pt x="0" y="10800"/>
                </a:lnTo>
                <a:lnTo>
                  <a:pt x="0" y="13487"/>
                </a:lnTo>
                <a:lnTo>
                  <a:pt x="1237" y="13487"/>
                </a:lnTo>
                <a:lnTo>
                  <a:pt x="1237" y="21600"/>
                </a:lnTo>
                <a:lnTo>
                  <a:pt x="13194" y="21600"/>
                </a:lnTo>
                <a:lnTo>
                  <a:pt x="13194" y="13487"/>
                </a:lnTo>
                <a:lnTo>
                  <a:pt x="17981" y="13487"/>
                </a:lnTo>
                <a:lnTo>
                  <a:pt x="17981" y="21600"/>
                </a:lnTo>
                <a:lnTo>
                  <a:pt x="20363" y="21600"/>
                </a:lnTo>
                <a:lnTo>
                  <a:pt x="20363" y="13487"/>
                </a:lnTo>
                <a:lnTo>
                  <a:pt x="21600" y="13487"/>
                </a:lnTo>
                <a:close/>
                <a:moveTo>
                  <a:pt x="10811" y="18887"/>
                </a:moveTo>
                <a:lnTo>
                  <a:pt x="3619" y="18887"/>
                </a:lnTo>
                <a:lnTo>
                  <a:pt x="3619" y="13487"/>
                </a:lnTo>
                <a:lnTo>
                  <a:pt x="10811" y="13487"/>
                </a:lnTo>
                <a:lnTo>
                  <a:pt x="10811" y="1888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9" name="Google Shape;509;p55"/>
          <p:cNvSpPr/>
          <p:nvPr/>
        </p:nvSpPr>
        <p:spPr>
          <a:xfrm>
            <a:off x="7040796" y="1419691"/>
            <a:ext cx="280530" cy="342090"/>
          </a:xfrm>
          <a:custGeom>
            <a:rect b="b" l="l" r="r" t="t"/>
            <a:pathLst>
              <a:path extrusionOk="0" h="21600" w="21600">
                <a:moveTo>
                  <a:pt x="10743" y="0"/>
                </a:moveTo>
                <a:lnTo>
                  <a:pt x="0" y="3929"/>
                </a:lnTo>
                <a:lnTo>
                  <a:pt x="0" y="9813"/>
                </a:lnTo>
                <a:cubicBezTo>
                  <a:pt x="0" y="15284"/>
                  <a:pt x="4604" y="20378"/>
                  <a:pt x="10789" y="21600"/>
                </a:cubicBezTo>
                <a:cubicBezTo>
                  <a:pt x="16996" y="20378"/>
                  <a:pt x="21600" y="15284"/>
                  <a:pt x="21600" y="9813"/>
                </a:cubicBezTo>
                <a:lnTo>
                  <a:pt x="21600" y="3929"/>
                </a:lnTo>
                <a:lnTo>
                  <a:pt x="10743" y="0"/>
                </a:lnTo>
                <a:close/>
                <a:moveTo>
                  <a:pt x="8338" y="15716"/>
                </a:moveTo>
                <a:lnTo>
                  <a:pt x="3550" y="11787"/>
                </a:lnTo>
                <a:lnTo>
                  <a:pt x="5245" y="10396"/>
                </a:lnTo>
                <a:lnTo>
                  <a:pt x="8338" y="12952"/>
                </a:lnTo>
                <a:lnTo>
                  <a:pt x="16240" y="6486"/>
                </a:lnTo>
                <a:lnTo>
                  <a:pt x="17912" y="7858"/>
                </a:lnTo>
                <a:lnTo>
                  <a:pt x="8338" y="1571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0" name="Google Shape;510;p55"/>
          <p:cNvSpPr/>
          <p:nvPr/>
        </p:nvSpPr>
        <p:spPr>
          <a:xfrm>
            <a:off x="7876385" y="2134959"/>
            <a:ext cx="279018" cy="155736"/>
          </a:xfrm>
          <a:custGeom>
            <a:rect b="b" l="l" r="r" t="t"/>
            <a:pathLst>
              <a:path extrusionOk="0" h="21600" w="21600">
                <a:moveTo>
                  <a:pt x="0" y="13001"/>
                </a:moveTo>
                <a:lnTo>
                  <a:pt x="2413" y="13001"/>
                </a:lnTo>
                <a:lnTo>
                  <a:pt x="2413" y="8722"/>
                </a:lnTo>
                <a:lnTo>
                  <a:pt x="0" y="8722"/>
                </a:lnTo>
                <a:lnTo>
                  <a:pt x="0" y="13001"/>
                </a:lnTo>
                <a:close/>
                <a:moveTo>
                  <a:pt x="0" y="21600"/>
                </a:moveTo>
                <a:lnTo>
                  <a:pt x="2413" y="21600"/>
                </a:lnTo>
                <a:lnTo>
                  <a:pt x="2413" y="17321"/>
                </a:lnTo>
                <a:lnTo>
                  <a:pt x="0" y="17321"/>
                </a:lnTo>
                <a:lnTo>
                  <a:pt x="0" y="21600"/>
                </a:lnTo>
                <a:close/>
                <a:moveTo>
                  <a:pt x="0" y="4320"/>
                </a:moveTo>
                <a:lnTo>
                  <a:pt x="2413" y="4320"/>
                </a:lnTo>
                <a:lnTo>
                  <a:pt x="2413" y="0"/>
                </a:lnTo>
                <a:lnTo>
                  <a:pt x="0" y="0"/>
                </a:lnTo>
                <a:lnTo>
                  <a:pt x="0" y="4320"/>
                </a:lnTo>
                <a:close/>
                <a:moveTo>
                  <a:pt x="4803" y="13001"/>
                </a:moveTo>
                <a:lnTo>
                  <a:pt x="21600" y="13001"/>
                </a:lnTo>
                <a:lnTo>
                  <a:pt x="21600" y="8722"/>
                </a:lnTo>
                <a:lnTo>
                  <a:pt x="4803" y="8722"/>
                </a:lnTo>
                <a:lnTo>
                  <a:pt x="4803" y="13001"/>
                </a:lnTo>
                <a:close/>
                <a:moveTo>
                  <a:pt x="4803" y="21600"/>
                </a:moveTo>
                <a:lnTo>
                  <a:pt x="21600" y="21600"/>
                </a:lnTo>
                <a:lnTo>
                  <a:pt x="21600" y="17321"/>
                </a:lnTo>
                <a:lnTo>
                  <a:pt x="4803" y="17321"/>
                </a:lnTo>
                <a:lnTo>
                  <a:pt x="4803" y="21600"/>
                </a:lnTo>
                <a:close/>
                <a:moveTo>
                  <a:pt x="4803" y="0"/>
                </a:moveTo>
                <a:lnTo>
                  <a:pt x="4803" y="4320"/>
                </a:lnTo>
                <a:lnTo>
                  <a:pt x="21600" y="4320"/>
                </a:lnTo>
                <a:lnTo>
                  <a:pt x="21600" y="0"/>
                </a:lnTo>
                <a:lnTo>
                  <a:pt x="4803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1" name="Google Shape;511;p55"/>
          <p:cNvSpPr/>
          <p:nvPr/>
        </p:nvSpPr>
        <p:spPr>
          <a:xfrm>
            <a:off x="7859331" y="1418381"/>
            <a:ext cx="311850" cy="311850"/>
          </a:xfrm>
          <a:custGeom>
            <a:rect b="b" l="l" r="r" t="t"/>
            <a:pathLst>
              <a:path extrusionOk="0" h="21600" w="21600">
                <a:moveTo>
                  <a:pt x="20489" y="4361"/>
                </a:moveTo>
                <a:lnTo>
                  <a:pt x="18350" y="4361"/>
                </a:lnTo>
                <a:lnTo>
                  <a:pt x="18350" y="14050"/>
                </a:lnTo>
                <a:lnTo>
                  <a:pt x="4341" y="14050"/>
                </a:lnTo>
                <a:lnTo>
                  <a:pt x="4341" y="16210"/>
                </a:lnTo>
                <a:cubicBezTo>
                  <a:pt x="4341" y="16786"/>
                  <a:pt x="4814" y="17301"/>
                  <a:pt x="5451" y="17301"/>
                </a:cubicBezTo>
                <a:lnTo>
                  <a:pt x="17301" y="17301"/>
                </a:lnTo>
                <a:lnTo>
                  <a:pt x="21600" y="21600"/>
                </a:lnTo>
                <a:lnTo>
                  <a:pt x="21600" y="5410"/>
                </a:lnTo>
                <a:cubicBezTo>
                  <a:pt x="21600" y="4834"/>
                  <a:pt x="21065" y="4361"/>
                  <a:pt x="20489" y="4361"/>
                </a:cubicBezTo>
                <a:close/>
                <a:moveTo>
                  <a:pt x="16190" y="10800"/>
                </a:moveTo>
                <a:lnTo>
                  <a:pt x="16190" y="1111"/>
                </a:lnTo>
                <a:cubicBezTo>
                  <a:pt x="16190" y="535"/>
                  <a:pt x="15737" y="0"/>
                  <a:pt x="15099" y="0"/>
                </a:cubicBezTo>
                <a:lnTo>
                  <a:pt x="1090" y="0"/>
                </a:lnTo>
                <a:cubicBezTo>
                  <a:pt x="514" y="0"/>
                  <a:pt x="0" y="473"/>
                  <a:pt x="0" y="1111"/>
                </a:cubicBezTo>
                <a:lnTo>
                  <a:pt x="0" y="16149"/>
                </a:lnTo>
                <a:lnTo>
                  <a:pt x="4299" y="11849"/>
                </a:lnTo>
                <a:lnTo>
                  <a:pt x="15038" y="11849"/>
                </a:lnTo>
                <a:cubicBezTo>
                  <a:pt x="15737" y="11911"/>
                  <a:pt x="16190" y="11397"/>
                  <a:pt x="16190" y="1080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2" name="Google Shape;512;p55"/>
          <p:cNvSpPr/>
          <p:nvPr/>
        </p:nvSpPr>
        <p:spPr>
          <a:xfrm>
            <a:off x="7876385" y="3245388"/>
            <a:ext cx="281772" cy="310392"/>
          </a:xfrm>
          <a:custGeom>
            <a:rect b="b" l="l" r="r" t="t"/>
            <a:pathLst>
              <a:path extrusionOk="0" h="21600" w="21600">
                <a:moveTo>
                  <a:pt x="17818" y="16221"/>
                </a:moveTo>
                <a:lnTo>
                  <a:pt x="3532" y="16221"/>
                </a:lnTo>
                <a:lnTo>
                  <a:pt x="3532" y="14069"/>
                </a:lnTo>
                <a:lnTo>
                  <a:pt x="17818" y="14069"/>
                </a:lnTo>
                <a:lnTo>
                  <a:pt x="17818" y="16221"/>
                </a:lnTo>
                <a:close/>
                <a:moveTo>
                  <a:pt x="17818" y="11917"/>
                </a:moveTo>
                <a:lnTo>
                  <a:pt x="3532" y="11917"/>
                </a:lnTo>
                <a:lnTo>
                  <a:pt x="3532" y="9766"/>
                </a:lnTo>
                <a:lnTo>
                  <a:pt x="17818" y="9766"/>
                </a:lnTo>
                <a:lnTo>
                  <a:pt x="17818" y="11917"/>
                </a:lnTo>
                <a:close/>
                <a:moveTo>
                  <a:pt x="17818" y="7531"/>
                </a:moveTo>
                <a:lnTo>
                  <a:pt x="3532" y="7531"/>
                </a:lnTo>
                <a:lnTo>
                  <a:pt x="3532" y="5379"/>
                </a:lnTo>
                <a:lnTo>
                  <a:pt x="17818" y="5379"/>
                </a:lnTo>
                <a:lnTo>
                  <a:pt x="17818" y="7531"/>
                </a:lnTo>
                <a:close/>
                <a:moveTo>
                  <a:pt x="0" y="21600"/>
                </a:moveTo>
                <a:lnTo>
                  <a:pt x="1800" y="19966"/>
                </a:lnTo>
                <a:lnTo>
                  <a:pt x="3600" y="21600"/>
                </a:lnTo>
                <a:lnTo>
                  <a:pt x="5400" y="19966"/>
                </a:lnTo>
                <a:lnTo>
                  <a:pt x="7200" y="21600"/>
                </a:lnTo>
                <a:lnTo>
                  <a:pt x="9000" y="19966"/>
                </a:lnTo>
                <a:lnTo>
                  <a:pt x="10800" y="21600"/>
                </a:lnTo>
                <a:lnTo>
                  <a:pt x="12600" y="19966"/>
                </a:lnTo>
                <a:lnTo>
                  <a:pt x="14400" y="21600"/>
                </a:lnTo>
                <a:lnTo>
                  <a:pt x="16200" y="19966"/>
                </a:lnTo>
                <a:lnTo>
                  <a:pt x="18000" y="21600"/>
                </a:lnTo>
                <a:lnTo>
                  <a:pt x="19800" y="19966"/>
                </a:lnTo>
                <a:lnTo>
                  <a:pt x="21600" y="21600"/>
                </a:lnTo>
                <a:lnTo>
                  <a:pt x="21600" y="0"/>
                </a:lnTo>
                <a:lnTo>
                  <a:pt x="19800" y="1634"/>
                </a:lnTo>
                <a:lnTo>
                  <a:pt x="18000" y="0"/>
                </a:lnTo>
                <a:lnTo>
                  <a:pt x="16200" y="1634"/>
                </a:lnTo>
                <a:lnTo>
                  <a:pt x="14400" y="0"/>
                </a:lnTo>
                <a:lnTo>
                  <a:pt x="12600" y="1634"/>
                </a:lnTo>
                <a:lnTo>
                  <a:pt x="10800" y="0"/>
                </a:lnTo>
                <a:lnTo>
                  <a:pt x="9000" y="1634"/>
                </a:lnTo>
                <a:lnTo>
                  <a:pt x="7200" y="0"/>
                </a:lnTo>
                <a:lnTo>
                  <a:pt x="5400" y="1634"/>
                </a:lnTo>
                <a:lnTo>
                  <a:pt x="3600" y="0"/>
                </a:lnTo>
                <a:lnTo>
                  <a:pt x="1800" y="1634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3" name="Google Shape;513;p55"/>
          <p:cNvSpPr/>
          <p:nvPr/>
        </p:nvSpPr>
        <p:spPr>
          <a:xfrm>
            <a:off x="7876385" y="2719530"/>
            <a:ext cx="279018" cy="218754"/>
          </a:xfrm>
          <a:custGeom>
            <a:rect b="b" l="l" r="r" t="t"/>
            <a:pathLst>
              <a:path extrusionOk="0" h="21600" w="21600">
                <a:moveTo>
                  <a:pt x="4803" y="9299"/>
                </a:moveTo>
                <a:lnTo>
                  <a:pt x="0" y="15450"/>
                </a:lnTo>
                <a:lnTo>
                  <a:pt x="4803" y="21600"/>
                </a:lnTo>
                <a:lnTo>
                  <a:pt x="4803" y="16950"/>
                </a:lnTo>
                <a:lnTo>
                  <a:pt x="13236" y="16950"/>
                </a:lnTo>
                <a:lnTo>
                  <a:pt x="13236" y="13860"/>
                </a:lnTo>
                <a:lnTo>
                  <a:pt x="4803" y="13860"/>
                </a:lnTo>
                <a:lnTo>
                  <a:pt x="4803" y="9299"/>
                </a:lnTo>
                <a:close/>
                <a:moveTo>
                  <a:pt x="21600" y="6150"/>
                </a:moveTo>
                <a:lnTo>
                  <a:pt x="16797" y="0"/>
                </a:lnTo>
                <a:lnTo>
                  <a:pt x="16797" y="4650"/>
                </a:lnTo>
                <a:lnTo>
                  <a:pt x="8364" y="4650"/>
                </a:lnTo>
                <a:lnTo>
                  <a:pt x="8364" y="7740"/>
                </a:lnTo>
                <a:lnTo>
                  <a:pt x="16797" y="7740"/>
                </a:lnTo>
                <a:lnTo>
                  <a:pt x="16797" y="12389"/>
                </a:lnTo>
                <a:lnTo>
                  <a:pt x="21600" y="615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4" name="Google Shape;514;p55"/>
          <p:cNvSpPr/>
          <p:nvPr/>
        </p:nvSpPr>
        <p:spPr>
          <a:xfrm>
            <a:off x="7865892" y="3916183"/>
            <a:ext cx="310392" cy="296082"/>
          </a:xfrm>
          <a:custGeom>
            <a:rect b="b" l="l" r="r" t="t"/>
            <a:pathLst>
              <a:path extrusionOk="0" h="21600" w="21600">
                <a:moveTo>
                  <a:pt x="19430" y="4542"/>
                </a:moveTo>
                <a:lnTo>
                  <a:pt x="15110" y="4542"/>
                </a:lnTo>
                <a:lnTo>
                  <a:pt x="15110" y="2282"/>
                </a:lnTo>
                <a:cubicBezTo>
                  <a:pt x="15110" y="978"/>
                  <a:pt x="14180" y="0"/>
                  <a:pt x="12960" y="0"/>
                </a:cubicBezTo>
                <a:lnTo>
                  <a:pt x="8640" y="0"/>
                </a:lnTo>
                <a:cubicBezTo>
                  <a:pt x="7420" y="0"/>
                  <a:pt x="6490" y="978"/>
                  <a:pt x="6490" y="2282"/>
                </a:cubicBezTo>
                <a:lnTo>
                  <a:pt x="6490" y="4542"/>
                </a:lnTo>
                <a:lnTo>
                  <a:pt x="2170" y="4542"/>
                </a:lnTo>
                <a:cubicBezTo>
                  <a:pt x="951" y="4542"/>
                  <a:pt x="0" y="5520"/>
                  <a:pt x="0" y="6802"/>
                </a:cubicBezTo>
                <a:lnTo>
                  <a:pt x="0" y="19318"/>
                </a:lnTo>
                <a:cubicBezTo>
                  <a:pt x="0" y="20600"/>
                  <a:pt x="951" y="21600"/>
                  <a:pt x="2170" y="21600"/>
                </a:cubicBezTo>
                <a:lnTo>
                  <a:pt x="19430" y="21600"/>
                </a:lnTo>
                <a:cubicBezTo>
                  <a:pt x="20649" y="21600"/>
                  <a:pt x="21600" y="20600"/>
                  <a:pt x="21600" y="19318"/>
                </a:cubicBezTo>
                <a:lnTo>
                  <a:pt x="21600" y="6802"/>
                </a:lnTo>
                <a:cubicBezTo>
                  <a:pt x="21600" y="5585"/>
                  <a:pt x="20608" y="4542"/>
                  <a:pt x="19430" y="4542"/>
                </a:cubicBezTo>
                <a:close/>
                <a:moveTo>
                  <a:pt x="12960" y="4542"/>
                </a:moveTo>
                <a:lnTo>
                  <a:pt x="8640" y="4542"/>
                </a:lnTo>
                <a:lnTo>
                  <a:pt x="8640" y="2282"/>
                </a:lnTo>
                <a:lnTo>
                  <a:pt x="12960" y="2282"/>
                </a:lnTo>
                <a:lnTo>
                  <a:pt x="12960" y="454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5" name="Google Shape;515;p55"/>
          <p:cNvSpPr/>
          <p:nvPr/>
        </p:nvSpPr>
        <p:spPr>
          <a:xfrm>
            <a:off x="1820012" y="1418381"/>
            <a:ext cx="347382" cy="204282"/>
          </a:xfrm>
          <a:custGeom>
            <a:rect b="b" l="l" r="r" t="t"/>
            <a:pathLst>
              <a:path extrusionOk="0" h="21600" w="21600">
                <a:moveTo>
                  <a:pt x="6726" y="2141"/>
                </a:moveTo>
                <a:lnTo>
                  <a:pt x="5229" y="0"/>
                </a:lnTo>
                <a:lnTo>
                  <a:pt x="0" y="10769"/>
                </a:lnTo>
                <a:lnTo>
                  <a:pt x="5229" y="21506"/>
                </a:lnTo>
                <a:lnTo>
                  <a:pt x="6726" y="19396"/>
                </a:lnTo>
                <a:lnTo>
                  <a:pt x="2513" y="10769"/>
                </a:lnTo>
                <a:lnTo>
                  <a:pt x="6726" y="2141"/>
                </a:lnTo>
                <a:close/>
                <a:moveTo>
                  <a:pt x="6005" y="12437"/>
                </a:moveTo>
                <a:lnTo>
                  <a:pt x="7927" y="12437"/>
                </a:lnTo>
                <a:lnTo>
                  <a:pt x="7927" y="9163"/>
                </a:lnTo>
                <a:lnTo>
                  <a:pt x="6005" y="9163"/>
                </a:lnTo>
                <a:lnTo>
                  <a:pt x="6005" y="12437"/>
                </a:lnTo>
                <a:close/>
                <a:moveTo>
                  <a:pt x="15650" y="9163"/>
                </a:moveTo>
                <a:lnTo>
                  <a:pt x="13729" y="9163"/>
                </a:lnTo>
                <a:lnTo>
                  <a:pt x="13729" y="12437"/>
                </a:lnTo>
                <a:lnTo>
                  <a:pt x="15650" y="12437"/>
                </a:lnTo>
                <a:lnTo>
                  <a:pt x="15650" y="9163"/>
                </a:lnTo>
                <a:close/>
                <a:moveTo>
                  <a:pt x="9867" y="12437"/>
                </a:moveTo>
                <a:lnTo>
                  <a:pt x="11789" y="12437"/>
                </a:lnTo>
                <a:lnTo>
                  <a:pt x="11789" y="9163"/>
                </a:lnTo>
                <a:lnTo>
                  <a:pt x="9867" y="9163"/>
                </a:lnTo>
                <a:lnTo>
                  <a:pt x="9867" y="12437"/>
                </a:lnTo>
                <a:close/>
                <a:moveTo>
                  <a:pt x="16371" y="94"/>
                </a:moveTo>
                <a:lnTo>
                  <a:pt x="14874" y="2236"/>
                </a:lnTo>
                <a:lnTo>
                  <a:pt x="19087" y="10863"/>
                </a:lnTo>
                <a:lnTo>
                  <a:pt x="14874" y="19459"/>
                </a:lnTo>
                <a:lnTo>
                  <a:pt x="16371" y="21600"/>
                </a:lnTo>
                <a:lnTo>
                  <a:pt x="21600" y="10863"/>
                </a:lnTo>
                <a:lnTo>
                  <a:pt x="16371" y="9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6" name="Google Shape;516;p55"/>
          <p:cNvSpPr txBox="1"/>
          <p:nvPr/>
        </p:nvSpPr>
        <p:spPr>
          <a:xfrm>
            <a:off x="4824228" y="702550"/>
            <a:ext cx="204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Google Sans"/>
              <a:buNone/>
            </a:pPr>
            <a: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All icons are vector objects and can </a:t>
            </a:r>
            <a:b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be recolored using the fill menu.</a:t>
            </a:r>
            <a:endParaRPr sz="300"/>
          </a:p>
        </p:txBody>
      </p:sp>
      <p:pic>
        <p:nvPicPr>
          <p:cNvPr descr="Image" id="517" name="Google Shape;517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7826" y="606823"/>
            <a:ext cx="1420840" cy="534340"/>
          </a:xfrm>
          <a:prstGeom prst="rect">
            <a:avLst/>
          </a:prstGeom>
          <a:noFill/>
          <a:ln>
            <a:noFill/>
          </a:ln>
          <a:effectLst>
            <a:outerShdw blurRad="190500" rotWithShape="0">
              <a:srgbClr val="000000">
                <a:alpha val="29800"/>
              </a:srgbClr>
            </a:outerShdw>
          </a:effectLst>
        </p:spPr>
      </p:pic>
      <p:sp>
        <p:nvSpPr>
          <p:cNvPr id="518" name="Google Shape;518;p55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fr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Icons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6"/>
          <p:cNvSpPr txBox="1"/>
          <p:nvPr/>
        </p:nvSpPr>
        <p:spPr>
          <a:xfrm>
            <a:off x="786051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Alarm</a:t>
            </a:r>
            <a:endParaRPr sz="500"/>
          </a:p>
        </p:txBody>
      </p:sp>
      <p:sp>
        <p:nvSpPr>
          <p:cNvPr id="524" name="Google Shape;524;p56"/>
          <p:cNvSpPr txBox="1"/>
          <p:nvPr/>
        </p:nvSpPr>
        <p:spPr>
          <a:xfrm>
            <a:off x="1629926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Assessment</a:t>
            </a:r>
            <a:endParaRPr sz="500"/>
          </a:p>
        </p:txBody>
      </p:sp>
      <p:sp>
        <p:nvSpPr>
          <p:cNvPr id="525" name="Google Shape;525;p56"/>
          <p:cNvSpPr txBox="1"/>
          <p:nvPr/>
        </p:nvSpPr>
        <p:spPr>
          <a:xfrm>
            <a:off x="2480893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Sync</a:t>
            </a:r>
            <a:endParaRPr sz="500"/>
          </a:p>
        </p:txBody>
      </p:sp>
      <p:sp>
        <p:nvSpPr>
          <p:cNvPr id="526" name="Google Shape;526;p56"/>
          <p:cNvSpPr txBox="1"/>
          <p:nvPr/>
        </p:nvSpPr>
        <p:spPr>
          <a:xfrm>
            <a:off x="3381499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Exit App</a:t>
            </a:r>
            <a:endParaRPr sz="500"/>
          </a:p>
        </p:txBody>
      </p:sp>
      <p:sp>
        <p:nvSpPr>
          <p:cNvPr id="527" name="Google Shape;527;p56"/>
          <p:cNvSpPr txBox="1"/>
          <p:nvPr/>
        </p:nvSpPr>
        <p:spPr>
          <a:xfrm>
            <a:off x="4209745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Movie</a:t>
            </a:r>
            <a:endParaRPr sz="500"/>
          </a:p>
        </p:txBody>
      </p:sp>
      <p:sp>
        <p:nvSpPr>
          <p:cNvPr id="528" name="Google Shape;528;p56"/>
          <p:cNvSpPr txBox="1"/>
          <p:nvPr/>
        </p:nvSpPr>
        <p:spPr>
          <a:xfrm>
            <a:off x="5069249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Visibility</a:t>
            </a:r>
            <a:endParaRPr sz="500"/>
          </a:p>
        </p:txBody>
      </p:sp>
      <p:sp>
        <p:nvSpPr>
          <p:cNvPr id="529" name="Google Shape;529;p56"/>
          <p:cNvSpPr txBox="1"/>
          <p:nvPr/>
        </p:nvSpPr>
        <p:spPr>
          <a:xfrm>
            <a:off x="5920215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Trolley</a:t>
            </a:r>
            <a:endParaRPr sz="500"/>
          </a:p>
        </p:txBody>
      </p:sp>
      <p:sp>
        <p:nvSpPr>
          <p:cNvPr id="530" name="Google Shape;530;p56"/>
          <p:cNvSpPr txBox="1"/>
          <p:nvPr/>
        </p:nvSpPr>
        <p:spPr>
          <a:xfrm>
            <a:off x="6820820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Open</a:t>
            </a:r>
            <a:endParaRPr sz="500"/>
          </a:p>
        </p:txBody>
      </p:sp>
      <p:sp>
        <p:nvSpPr>
          <p:cNvPr id="531" name="Google Shape;531;p56"/>
          <p:cNvSpPr txBox="1"/>
          <p:nvPr/>
        </p:nvSpPr>
        <p:spPr>
          <a:xfrm>
            <a:off x="7670342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Location</a:t>
            </a:r>
            <a:endParaRPr sz="500"/>
          </a:p>
        </p:txBody>
      </p:sp>
      <p:sp>
        <p:nvSpPr>
          <p:cNvPr id="532" name="Google Shape;532;p56"/>
          <p:cNvSpPr txBox="1"/>
          <p:nvPr/>
        </p:nvSpPr>
        <p:spPr>
          <a:xfrm>
            <a:off x="786051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Settings</a:t>
            </a:r>
            <a:endParaRPr sz="500"/>
          </a:p>
        </p:txBody>
      </p:sp>
      <p:sp>
        <p:nvSpPr>
          <p:cNvPr id="533" name="Google Shape;533;p56"/>
          <p:cNvSpPr txBox="1"/>
          <p:nvPr/>
        </p:nvSpPr>
        <p:spPr>
          <a:xfrm>
            <a:off x="1629926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Assignment</a:t>
            </a:r>
            <a:endParaRPr sz="500"/>
          </a:p>
        </p:txBody>
      </p:sp>
      <p:sp>
        <p:nvSpPr>
          <p:cNvPr id="534" name="Google Shape;534;p56"/>
          <p:cNvSpPr txBox="1"/>
          <p:nvPr/>
        </p:nvSpPr>
        <p:spPr>
          <a:xfrm>
            <a:off x="2480893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Check</a:t>
            </a:r>
            <a:endParaRPr sz="500"/>
          </a:p>
        </p:txBody>
      </p:sp>
      <p:sp>
        <p:nvSpPr>
          <p:cNvPr id="535" name="Google Shape;535;p56"/>
          <p:cNvSpPr txBox="1"/>
          <p:nvPr/>
        </p:nvSpPr>
        <p:spPr>
          <a:xfrm>
            <a:off x="3381499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Explore</a:t>
            </a:r>
            <a:endParaRPr sz="500"/>
          </a:p>
        </p:txBody>
      </p:sp>
      <p:sp>
        <p:nvSpPr>
          <p:cNvPr id="536" name="Google Shape;536;p56"/>
          <p:cNvSpPr txBox="1"/>
          <p:nvPr/>
        </p:nvSpPr>
        <p:spPr>
          <a:xfrm>
            <a:off x="4132416" y="2471444"/>
            <a:ext cx="8295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Thumb Down</a:t>
            </a:r>
            <a:endParaRPr sz="500"/>
          </a:p>
        </p:txBody>
      </p:sp>
      <p:sp>
        <p:nvSpPr>
          <p:cNvPr id="537" name="Google Shape;537;p56"/>
          <p:cNvSpPr txBox="1"/>
          <p:nvPr/>
        </p:nvSpPr>
        <p:spPr>
          <a:xfrm>
            <a:off x="5069249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Today</a:t>
            </a:r>
            <a:endParaRPr sz="500"/>
          </a:p>
        </p:txBody>
      </p:sp>
      <p:sp>
        <p:nvSpPr>
          <p:cNvPr id="538" name="Google Shape;538;p56"/>
          <p:cNvSpPr txBox="1"/>
          <p:nvPr/>
        </p:nvSpPr>
        <p:spPr>
          <a:xfrm>
            <a:off x="5920215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Perm Media</a:t>
            </a:r>
            <a:endParaRPr sz="500"/>
          </a:p>
        </p:txBody>
      </p:sp>
      <p:sp>
        <p:nvSpPr>
          <p:cNvPr id="539" name="Google Shape;539;p56"/>
          <p:cNvSpPr txBox="1"/>
          <p:nvPr/>
        </p:nvSpPr>
        <p:spPr>
          <a:xfrm>
            <a:off x="6820820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People</a:t>
            </a:r>
            <a:endParaRPr sz="500"/>
          </a:p>
        </p:txBody>
      </p:sp>
      <p:sp>
        <p:nvSpPr>
          <p:cNvPr id="540" name="Google Shape;540;p56"/>
          <p:cNvSpPr txBox="1"/>
          <p:nvPr/>
        </p:nvSpPr>
        <p:spPr>
          <a:xfrm>
            <a:off x="7670342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search</a:t>
            </a:r>
            <a:endParaRPr sz="500"/>
          </a:p>
        </p:txBody>
      </p:sp>
      <p:sp>
        <p:nvSpPr>
          <p:cNvPr id="541" name="Google Shape;541;p56"/>
          <p:cNvSpPr txBox="1"/>
          <p:nvPr/>
        </p:nvSpPr>
        <p:spPr>
          <a:xfrm>
            <a:off x="786051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Airplane</a:t>
            </a:r>
            <a:endParaRPr sz="500"/>
          </a:p>
        </p:txBody>
      </p:sp>
      <p:sp>
        <p:nvSpPr>
          <p:cNvPr id="542" name="Google Shape;542;p56"/>
          <p:cNvSpPr txBox="1"/>
          <p:nvPr/>
        </p:nvSpPr>
        <p:spPr>
          <a:xfrm>
            <a:off x="1629926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Signal</a:t>
            </a:r>
            <a:endParaRPr sz="500"/>
          </a:p>
        </p:txBody>
      </p:sp>
      <p:sp>
        <p:nvSpPr>
          <p:cNvPr id="543" name="Google Shape;543;p56"/>
          <p:cNvSpPr txBox="1"/>
          <p:nvPr/>
        </p:nvSpPr>
        <p:spPr>
          <a:xfrm>
            <a:off x="2480893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Photo</a:t>
            </a:r>
            <a:endParaRPr sz="500"/>
          </a:p>
        </p:txBody>
      </p:sp>
      <p:sp>
        <p:nvSpPr>
          <p:cNvPr id="544" name="Google Shape;544;p56"/>
          <p:cNvSpPr txBox="1"/>
          <p:nvPr/>
        </p:nvSpPr>
        <p:spPr>
          <a:xfrm>
            <a:off x="3381499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Play 1</a:t>
            </a:r>
            <a:endParaRPr sz="500"/>
          </a:p>
        </p:txBody>
      </p:sp>
      <p:sp>
        <p:nvSpPr>
          <p:cNvPr id="545" name="Google Shape;545;p56"/>
          <p:cNvSpPr txBox="1"/>
          <p:nvPr/>
        </p:nvSpPr>
        <p:spPr>
          <a:xfrm>
            <a:off x="4209745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Block</a:t>
            </a:r>
            <a:endParaRPr sz="500"/>
          </a:p>
        </p:txBody>
      </p:sp>
      <p:sp>
        <p:nvSpPr>
          <p:cNvPr id="546" name="Google Shape;546;p56"/>
          <p:cNvSpPr txBox="1"/>
          <p:nvPr/>
        </p:nvSpPr>
        <p:spPr>
          <a:xfrm>
            <a:off x="4962109" y="2998966"/>
            <a:ext cx="8865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Send</a:t>
            </a:r>
            <a:endParaRPr sz="500"/>
          </a:p>
        </p:txBody>
      </p:sp>
      <p:sp>
        <p:nvSpPr>
          <p:cNvPr id="547" name="Google Shape;547;p56"/>
          <p:cNvSpPr txBox="1"/>
          <p:nvPr/>
        </p:nvSpPr>
        <p:spPr>
          <a:xfrm>
            <a:off x="5920215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Smartphone</a:t>
            </a:r>
            <a:endParaRPr sz="500"/>
          </a:p>
        </p:txBody>
      </p:sp>
      <p:sp>
        <p:nvSpPr>
          <p:cNvPr id="548" name="Google Shape;548;p56"/>
          <p:cNvSpPr txBox="1"/>
          <p:nvPr/>
        </p:nvSpPr>
        <p:spPr>
          <a:xfrm>
            <a:off x="6820820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Style</a:t>
            </a:r>
            <a:endParaRPr sz="500"/>
          </a:p>
        </p:txBody>
      </p:sp>
      <p:sp>
        <p:nvSpPr>
          <p:cNvPr id="549" name="Google Shape;549;p56"/>
          <p:cNvSpPr txBox="1"/>
          <p:nvPr/>
        </p:nvSpPr>
        <p:spPr>
          <a:xfrm>
            <a:off x="7670342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Walk</a:t>
            </a:r>
            <a:endParaRPr sz="500"/>
          </a:p>
        </p:txBody>
      </p:sp>
      <p:sp>
        <p:nvSpPr>
          <p:cNvPr id="550" name="Google Shape;550;p56"/>
          <p:cNvSpPr txBox="1"/>
          <p:nvPr/>
        </p:nvSpPr>
        <p:spPr>
          <a:xfrm>
            <a:off x="786051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Bluetooth</a:t>
            </a:r>
            <a:endParaRPr sz="500"/>
          </a:p>
        </p:txBody>
      </p:sp>
      <p:sp>
        <p:nvSpPr>
          <p:cNvPr id="551" name="Google Shape;551;p56"/>
          <p:cNvSpPr txBox="1"/>
          <p:nvPr/>
        </p:nvSpPr>
        <p:spPr>
          <a:xfrm>
            <a:off x="1629926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WiFi</a:t>
            </a:r>
            <a:endParaRPr sz="500"/>
          </a:p>
        </p:txBody>
      </p:sp>
      <p:sp>
        <p:nvSpPr>
          <p:cNvPr id="552" name="Google Shape;552;p56"/>
          <p:cNvSpPr txBox="1"/>
          <p:nvPr/>
        </p:nvSpPr>
        <p:spPr>
          <a:xfrm>
            <a:off x="2480893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Upload</a:t>
            </a:r>
            <a:endParaRPr sz="500"/>
          </a:p>
        </p:txBody>
      </p:sp>
      <p:sp>
        <p:nvSpPr>
          <p:cNvPr id="553" name="Google Shape;553;p56"/>
          <p:cNvSpPr txBox="1"/>
          <p:nvPr/>
        </p:nvSpPr>
        <p:spPr>
          <a:xfrm>
            <a:off x="3381499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Play 2</a:t>
            </a:r>
            <a:endParaRPr sz="500"/>
          </a:p>
        </p:txBody>
      </p:sp>
      <p:sp>
        <p:nvSpPr>
          <p:cNvPr id="554" name="Google Shape;554;p56"/>
          <p:cNvSpPr txBox="1"/>
          <p:nvPr/>
        </p:nvSpPr>
        <p:spPr>
          <a:xfrm>
            <a:off x="4209745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Email</a:t>
            </a:r>
            <a:endParaRPr sz="500"/>
          </a:p>
        </p:txBody>
      </p:sp>
      <p:sp>
        <p:nvSpPr>
          <p:cNvPr id="555" name="Google Shape;555;p56"/>
          <p:cNvSpPr txBox="1"/>
          <p:nvPr/>
        </p:nvSpPr>
        <p:spPr>
          <a:xfrm>
            <a:off x="5069249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Laptop</a:t>
            </a:r>
            <a:endParaRPr sz="500"/>
          </a:p>
        </p:txBody>
      </p:sp>
      <p:sp>
        <p:nvSpPr>
          <p:cNvPr id="556" name="Google Shape;556;p56"/>
          <p:cNvSpPr txBox="1"/>
          <p:nvPr/>
        </p:nvSpPr>
        <p:spPr>
          <a:xfrm>
            <a:off x="5920215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iPhone</a:t>
            </a:r>
            <a:endParaRPr sz="500"/>
          </a:p>
        </p:txBody>
      </p:sp>
      <p:sp>
        <p:nvSpPr>
          <p:cNvPr id="557" name="Google Shape;557;p56"/>
          <p:cNvSpPr txBox="1"/>
          <p:nvPr/>
        </p:nvSpPr>
        <p:spPr>
          <a:xfrm>
            <a:off x="6820820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Controls</a:t>
            </a:r>
            <a:endParaRPr sz="500"/>
          </a:p>
        </p:txBody>
      </p:sp>
      <p:sp>
        <p:nvSpPr>
          <p:cNvPr id="558" name="Google Shape;558;p56"/>
          <p:cNvSpPr txBox="1"/>
          <p:nvPr/>
        </p:nvSpPr>
        <p:spPr>
          <a:xfrm>
            <a:off x="7670342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Bike</a:t>
            </a:r>
            <a:endParaRPr sz="500"/>
          </a:p>
        </p:txBody>
      </p:sp>
      <p:sp>
        <p:nvSpPr>
          <p:cNvPr id="559" name="Google Shape;559;p56"/>
          <p:cNvSpPr txBox="1"/>
          <p:nvPr/>
        </p:nvSpPr>
        <p:spPr>
          <a:xfrm>
            <a:off x="786051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Pie Chart</a:t>
            </a:r>
            <a:endParaRPr sz="500"/>
          </a:p>
        </p:txBody>
      </p:sp>
      <p:sp>
        <p:nvSpPr>
          <p:cNvPr id="560" name="Google Shape;560;p56"/>
          <p:cNvSpPr txBox="1"/>
          <p:nvPr/>
        </p:nvSpPr>
        <p:spPr>
          <a:xfrm>
            <a:off x="1565335" y="4282557"/>
            <a:ext cx="822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Money</a:t>
            </a:r>
            <a:endParaRPr sz="500"/>
          </a:p>
        </p:txBody>
      </p:sp>
      <p:sp>
        <p:nvSpPr>
          <p:cNvPr id="561" name="Google Shape;561;p56"/>
          <p:cNvSpPr txBox="1"/>
          <p:nvPr/>
        </p:nvSpPr>
        <p:spPr>
          <a:xfrm>
            <a:off x="2480893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Attachment</a:t>
            </a:r>
            <a:endParaRPr sz="500"/>
          </a:p>
        </p:txBody>
      </p:sp>
      <p:sp>
        <p:nvSpPr>
          <p:cNvPr id="562" name="Google Shape;562;p56"/>
          <p:cNvSpPr txBox="1"/>
          <p:nvPr/>
        </p:nvSpPr>
        <p:spPr>
          <a:xfrm>
            <a:off x="3381499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Video</a:t>
            </a:r>
            <a:endParaRPr sz="500"/>
          </a:p>
        </p:txBody>
      </p:sp>
      <p:sp>
        <p:nvSpPr>
          <p:cNvPr id="563" name="Google Shape;563;p56"/>
          <p:cNvSpPr txBox="1"/>
          <p:nvPr/>
        </p:nvSpPr>
        <p:spPr>
          <a:xfrm>
            <a:off x="4209745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Business</a:t>
            </a:r>
            <a:endParaRPr sz="500"/>
          </a:p>
        </p:txBody>
      </p:sp>
      <p:sp>
        <p:nvSpPr>
          <p:cNvPr id="564" name="Google Shape;564;p56"/>
          <p:cNvSpPr txBox="1"/>
          <p:nvPr/>
        </p:nvSpPr>
        <p:spPr>
          <a:xfrm>
            <a:off x="5069249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Chromebook</a:t>
            </a:r>
            <a:endParaRPr sz="500"/>
          </a:p>
        </p:txBody>
      </p:sp>
      <p:sp>
        <p:nvSpPr>
          <p:cNvPr id="565" name="Google Shape;565;p56"/>
          <p:cNvSpPr txBox="1"/>
          <p:nvPr/>
        </p:nvSpPr>
        <p:spPr>
          <a:xfrm>
            <a:off x="5920215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Security</a:t>
            </a:r>
            <a:endParaRPr sz="500"/>
          </a:p>
        </p:txBody>
      </p:sp>
      <p:sp>
        <p:nvSpPr>
          <p:cNvPr id="566" name="Google Shape;566;p56"/>
          <p:cNvSpPr txBox="1"/>
          <p:nvPr/>
        </p:nvSpPr>
        <p:spPr>
          <a:xfrm>
            <a:off x="6820820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Notification</a:t>
            </a:r>
            <a:endParaRPr sz="500"/>
          </a:p>
        </p:txBody>
      </p:sp>
      <p:sp>
        <p:nvSpPr>
          <p:cNvPr id="567" name="Google Shape;567;p56"/>
          <p:cNvSpPr txBox="1"/>
          <p:nvPr/>
        </p:nvSpPr>
        <p:spPr>
          <a:xfrm>
            <a:off x="7670342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Bus</a:t>
            </a:r>
            <a:endParaRPr sz="500"/>
          </a:p>
        </p:txBody>
      </p:sp>
      <p:sp>
        <p:nvSpPr>
          <p:cNvPr id="568" name="Google Shape;568;p56"/>
          <p:cNvSpPr/>
          <p:nvPr/>
        </p:nvSpPr>
        <p:spPr>
          <a:xfrm>
            <a:off x="2674210" y="2111296"/>
            <a:ext cx="310392" cy="310392"/>
          </a:xfrm>
          <a:custGeom>
            <a:rect b="b" l="l" r="r" t="t"/>
            <a:pathLst>
              <a:path extrusionOk="0" h="21600" w="21600">
                <a:moveTo>
                  <a:pt x="10790" y="0"/>
                </a:moveTo>
                <a:cubicBezTo>
                  <a:pt x="4857" y="0"/>
                  <a:pt x="0" y="4841"/>
                  <a:pt x="0" y="10800"/>
                </a:cubicBezTo>
                <a:cubicBezTo>
                  <a:pt x="0" y="16759"/>
                  <a:pt x="4837" y="21600"/>
                  <a:pt x="10790" y="21600"/>
                </a:cubicBezTo>
                <a:cubicBezTo>
                  <a:pt x="16722" y="21600"/>
                  <a:pt x="21600" y="16759"/>
                  <a:pt x="21600" y="10800"/>
                </a:cubicBezTo>
                <a:cubicBezTo>
                  <a:pt x="21600" y="4841"/>
                  <a:pt x="16743" y="0"/>
                  <a:pt x="10790" y="0"/>
                </a:cubicBezTo>
                <a:close/>
                <a:moveTo>
                  <a:pt x="8640" y="16159"/>
                </a:moveTo>
                <a:lnTo>
                  <a:pt x="3224" y="10738"/>
                </a:lnTo>
                <a:lnTo>
                  <a:pt x="4733" y="9207"/>
                </a:lnTo>
                <a:lnTo>
                  <a:pt x="8640" y="13076"/>
                </a:lnTo>
                <a:lnTo>
                  <a:pt x="16867" y="4841"/>
                </a:lnTo>
                <a:lnTo>
                  <a:pt x="18376" y="6352"/>
                </a:lnTo>
                <a:lnTo>
                  <a:pt x="8640" y="1615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9" name="Google Shape;569;p56"/>
          <p:cNvSpPr/>
          <p:nvPr/>
        </p:nvSpPr>
        <p:spPr>
          <a:xfrm>
            <a:off x="3566489" y="2111296"/>
            <a:ext cx="310392" cy="310392"/>
          </a:xfrm>
          <a:custGeom>
            <a:rect b="b" l="l" r="r" t="t"/>
            <a:pathLst>
              <a:path extrusionOk="0" h="21600" w="21600">
                <a:moveTo>
                  <a:pt x="10800" y="9559"/>
                </a:moveTo>
                <a:cubicBezTo>
                  <a:pt x="10159" y="9559"/>
                  <a:pt x="9641" y="10097"/>
                  <a:pt x="9641" y="10738"/>
                </a:cubicBezTo>
                <a:cubicBezTo>
                  <a:pt x="9641" y="11379"/>
                  <a:pt x="10159" y="11897"/>
                  <a:pt x="10800" y="11897"/>
                </a:cubicBezTo>
                <a:cubicBezTo>
                  <a:pt x="11441" y="11897"/>
                  <a:pt x="11959" y="11379"/>
                  <a:pt x="11959" y="10738"/>
                </a:cubicBezTo>
                <a:cubicBezTo>
                  <a:pt x="12021" y="10159"/>
                  <a:pt x="11503" y="9559"/>
                  <a:pt x="10800" y="9559"/>
                </a:cubicBezTo>
                <a:close/>
                <a:moveTo>
                  <a:pt x="10800" y="0"/>
                </a:moveTo>
                <a:cubicBezTo>
                  <a:pt x="4841" y="0"/>
                  <a:pt x="0" y="4841"/>
                  <a:pt x="0" y="10800"/>
                </a:cubicBezTo>
                <a:cubicBezTo>
                  <a:pt x="0" y="16759"/>
                  <a:pt x="4841" y="21600"/>
                  <a:pt x="10800" y="21600"/>
                </a:cubicBezTo>
                <a:cubicBezTo>
                  <a:pt x="16759" y="21600"/>
                  <a:pt x="21600" y="16759"/>
                  <a:pt x="21600" y="10800"/>
                </a:cubicBezTo>
                <a:cubicBezTo>
                  <a:pt x="21600" y="4841"/>
                  <a:pt x="16821" y="0"/>
                  <a:pt x="10800" y="0"/>
                </a:cubicBezTo>
                <a:close/>
                <a:moveTo>
                  <a:pt x="13200" y="13138"/>
                </a:moveTo>
                <a:lnTo>
                  <a:pt x="4324" y="17276"/>
                </a:lnTo>
                <a:lnTo>
                  <a:pt x="8462" y="8400"/>
                </a:lnTo>
                <a:lnTo>
                  <a:pt x="17338" y="4262"/>
                </a:lnTo>
                <a:lnTo>
                  <a:pt x="13200" y="1313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0" name="Google Shape;570;p56"/>
          <p:cNvSpPr/>
          <p:nvPr/>
        </p:nvSpPr>
        <p:spPr>
          <a:xfrm>
            <a:off x="4385518" y="2111296"/>
            <a:ext cx="343548" cy="311850"/>
          </a:xfrm>
          <a:custGeom>
            <a:rect b="b" l="l" r="r" t="t"/>
            <a:pathLst>
              <a:path extrusionOk="0" h="21600" w="21600">
                <a:moveTo>
                  <a:pt x="13720" y="0"/>
                </a:moveTo>
                <a:lnTo>
                  <a:pt x="4923" y="0"/>
                </a:lnTo>
                <a:cubicBezTo>
                  <a:pt x="4118" y="0"/>
                  <a:pt x="3388" y="516"/>
                  <a:pt x="3126" y="1341"/>
                </a:cubicBezTo>
                <a:lnTo>
                  <a:pt x="168" y="8954"/>
                </a:lnTo>
                <a:cubicBezTo>
                  <a:pt x="56" y="9181"/>
                  <a:pt x="0" y="9490"/>
                  <a:pt x="0" y="9779"/>
                </a:cubicBezTo>
                <a:lnTo>
                  <a:pt x="0" y="11862"/>
                </a:lnTo>
                <a:cubicBezTo>
                  <a:pt x="0" y="13038"/>
                  <a:pt x="898" y="14029"/>
                  <a:pt x="1965" y="14029"/>
                </a:cubicBezTo>
                <a:lnTo>
                  <a:pt x="8198" y="14029"/>
                </a:lnTo>
                <a:lnTo>
                  <a:pt x="7244" y="18980"/>
                </a:lnTo>
                <a:lnTo>
                  <a:pt x="7188" y="19331"/>
                </a:lnTo>
                <a:cubicBezTo>
                  <a:pt x="7188" y="19785"/>
                  <a:pt x="7356" y="20197"/>
                  <a:pt x="7618" y="20486"/>
                </a:cubicBezTo>
                <a:lnTo>
                  <a:pt x="8666" y="21600"/>
                </a:lnTo>
                <a:lnTo>
                  <a:pt x="15086" y="14483"/>
                </a:lnTo>
                <a:cubicBezTo>
                  <a:pt x="15461" y="14091"/>
                  <a:pt x="15667" y="13554"/>
                  <a:pt x="15667" y="12977"/>
                </a:cubicBezTo>
                <a:lnTo>
                  <a:pt x="15667" y="2207"/>
                </a:lnTo>
                <a:cubicBezTo>
                  <a:pt x="15723" y="928"/>
                  <a:pt x="14824" y="0"/>
                  <a:pt x="13720" y="0"/>
                </a:cubicBezTo>
                <a:close/>
                <a:moveTo>
                  <a:pt x="17688" y="0"/>
                </a:moveTo>
                <a:lnTo>
                  <a:pt x="17688" y="12915"/>
                </a:lnTo>
                <a:lnTo>
                  <a:pt x="21600" y="12915"/>
                </a:lnTo>
                <a:lnTo>
                  <a:pt x="21600" y="0"/>
                </a:lnTo>
                <a:lnTo>
                  <a:pt x="17688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1" name="Google Shape;571;p56"/>
          <p:cNvSpPr/>
          <p:nvPr/>
        </p:nvSpPr>
        <p:spPr>
          <a:xfrm>
            <a:off x="5291160" y="2111296"/>
            <a:ext cx="279565" cy="310392"/>
          </a:xfrm>
          <a:custGeom>
            <a:rect b="b" l="l" r="r" t="t"/>
            <a:pathLst>
              <a:path extrusionOk="0" h="21600" w="21534">
                <a:moveTo>
                  <a:pt x="19195" y="2152"/>
                </a:moveTo>
                <a:lnTo>
                  <a:pt x="17981" y="2152"/>
                </a:lnTo>
                <a:lnTo>
                  <a:pt x="17981" y="0"/>
                </a:lnTo>
                <a:lnTo>
                  <a:pt x="15576" y="0"/>
                </a:lnTo>
                <a:lnTo>
                  <a:pt x="15576" y="2152"/>
                </a:lnTo>
                <a:lnTo>
                  <a:pt x="6001" y="2152"/>
                </a:lnTo>
                <a:lnTo>
                  <a:pt x="6001" y="0"/>
                </a:lnTo>
                <a:lnTo>
                  <a:pt x="3619" y="0"/>
                </a:lnTo>
                <a:lnTo>
                  <a:pt x="3619" y="2152"/>
                </a:lnTo>
                <a:lnTo>
                  <a:pt x="2382" y="2152"/>
                </a:lnTo>
                <a:cubicBezTo>
                  <a:pt x="1031" y="2152"/>
                  <a:pt x="0" y="3145"/>
                  <a:pt x="0" y="4303"/>
                </a:cubicBezTo>
                <a:lnTo>
                  <a:pt x="0" y="19428"/>
                </a:lnTo>
                <a:cubicBezTo>
                  <a:pt x="0" y="20607"/>
                  <a:pt x="1031" y="21600"/>
                  <a:pt x="2382" y="21600"/>
                </a:cubicBezTo>
                <a:lnTo>
                  <a:pt x="19126" y="21600"/>
                </a:lnTo>
                <a:cubicBezTo>
                  <a:pt x="20432" y="21600"/>
                  <a:pt x="21531" y="20607"/>
                  <a:pt x="21531" y="19428"/>
                </a:cubicBezTo>
                <a:lnTo>
                  <a:pt x="21531" y="4303"/>
                </a:lnTo>
                <a:cubicBezTo>
                  <a:pt x="21600" y="3083"/>
                  <a:pt x="20546" y="2152"/>
                  <a:pt x="19195" y="2152"/>
                </a:cubicBezTo>
                <a:close/>
                <a:moveTo>
                  <a:pt x="19195" y="19428"/>
                </a:moveTo>
                <a:lnTo>
                  <a:pt x="2451" y="19428"/>
                </a:lnTo>
                <a:lnTo>
                  <a:pt x="2451" y="7531"/>
                </a:lnTo>
                <a:lnTo>
                  <a:pt x="19195" y="7531"/>
                </a:lnTo>
                <a:lnTo>
                  <a:pt x="19195" y="19428"/>
                </a:lnTo>
                <a:close/>
                <a:moveTo>
                  <a:pt x="4856" y="9683"/>
                </a:moveTo>
                <a:lnTo>
                  <a:pt x="10857" y="9683"/>
                </a:lnTo>
                <a:lnTo>
                  <a:pt x="10857" y="15124"/>
                </a:lnTo>
                <a:lnTo>
                  <a:pt x="4856" y="15124"/>
                </a:lnTo>
                <a:lnTo>
                  <a:pt x="4856" y="968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2" name="Google Shape;572;p56"/>
          <p:cNvSpPr/>
          <p:nvPr/>
        </p:nvSpPr>
        <p:spPr>
          <a:xfrm>
            <a:off x="6101826" y="2111296"/>
            <a:ext cx="372653" cy="311850"/>
          </a:xfrm>
          <a:custGeom>
            <a:rect b="b" l="l" r="r" t="t"/>
            <a:pathLst>
              <a:path extrusionOk="0" h="21600" w="21550">
                <a:moveTo>
                  <a:pt x="1806" y="4291"/>
                </a:moveTo>
                <a:lnTo>
                  <a:pt x="0" y="4291"/>
                </a:lnTo>
                <a:lnTo>
                  <a:pt x="0" y="19434"/>
                </a:lnTo>
                <a:cubicBezTo>
                  <a:pt x="0" y="20610"/>
                  <a:pt x="825" y="21600"/>
                  <a:pt x="1806" y="21600"/>
                </a:cubicBezTo>
                <a:lnTo>
                  <a:pt x="17954" y="21600"/>
                </a:lnTo>
                <a:lnTo>
                  <a:pt x="17954" y="19434"/>
                </a:lnTo>
                <a:lnTo>
                  <a:pt x="1806" y="19434"/>
                </a:lnTo>
                <a:lnTo>
                  <a:pt x="1806" y="4291"/>
                </a:lnTo>
                <a:close/>
                <a:moveTo>
                  <a:pt x="19760" y="2146"/>
                </a:moveTo>
                <a:lnTo>
                  <a:pt x="12571" y="2146"/>
                </a:lnTo>
                <a:lnTo>
                  <a:pt x="10783" y="0"/>
                </a:lnTo>
                <a:lnTo>
                  <a:pt x="5383" y="0"/>
                </a:lnTo>
                <a:cubicBezTo>
                  <a:pt x="4420" y="0"/>
                  <a:pt x="3594" y="990"/>
                  <a:pt x="3594" y="2146"/>
                </a:cubicBezTo>
                <a:lnTo>
                  <a:pt x="3594" y="15081"/>
                </a:lnTo>
                <a:cubicBezTo>
                  <a:pt x="3594" y="16236"/>
                  <a:pt x="4420" y="17226"/>
                  <a:pt x="5383" y="17226"/>
                </a:cubicBezTo>
                <a:lnTo>
                  <a:pt x="19760" y="17226"/>
                </a:lnTo>
                <a:cubicBezTo>
                  <a:pt x="20723" y="17226"/>
                  <a:pt x="21548" y="16236"/>
                  <a:pt x="21548" y="15081"/>
                </a:cubicBezTo>
                <a:lnTo>
                  <a:pt x="21548" y="4291"/>
                </a:lnTo>
                <a:cubicBezTo>
                  <a:pt x="21600" y="3074"/>
                  <a:pt x="20775" y="2146"/>
                  <a:pt x="19760" y="2146"/>
                </a:cubicBezTo>
                <a:close/>
                <a:moveTo>
                  <a:pt x="10336" y="7509"/>
                </a:moveTo>
                <a:lnTo>
                  <a:pt x="13500" y="12399"/>
                </a:lnTo>
                <a:lnTo>
                  <a:pt x="15736" y="9139"/>
                </a:lnTo>
                <a:lnTo>
                  <a:pt x="18883" y="13967"/>
                </a:lnTo>
                <a:lnTo>
                  <a:pt x="6311" y="13967"/>
                </a:lnTo>
                <a:lnTo>
                  <a:pt x="10336" y="750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3" name="Google Shape;573;p56"/>
          <p:cNvSpPr/>
          <p:nvPr/>
        </p:nvSpPr>
        <p:spPr>
          <a:xfrm>
            <a:off x="970771" y="2111296"/>
            <a:ext cx="300098" cy="310392"/>
          </a:xfrm>
          <a:custGeom>
            <a:rect b="b" l="l" r="r" t="t"/>
            <a:pathLst>
              <a:path extrusionOk="0" h="21600" w="21524">
                <a:moveTo>
                  <a:pt x="18987" y="11834"/>
                </a:moveTo>
                <a:cubicBezTo>
                  <a:pt x="19051" y="11503"/>
                  <a:pt x="19051" y="11152"/>
                  <a:pt x="19051" y="10800"/>
                </a:cubicBezTo>
                <a:cubicBezTo>
                  <a:pt x="19051" y="10448"/>
                  <a:pt x="18987" y="10097"/>
                  <a:pt x="18987" y="9745"/>
                </a:cubicBezTo>
                <a:lnTo>
                  <a:pt x="21328" y="7924"/>
                </a:lnTo>
                <a:cubicBezTo>
                  <a:pt x="21562" y="7759"/>
                  <a:pt x="21562" y="7469"/>
                  <a:pt x="21456" y="7241"/>
                </a:cubicBezTo>
                <a:lnTo>
                  <a:pt x="19221" y="3497"/>
                </a:lnTo>
                <a:cubicBezTo>
                  <a:pt x="19115" y="3269"/>
                  <a:pt x="18817" y="3145"/>
                  <a:pt x="18561" y="3269"/>
                </a:cubicBezTo>
                <a:lnTo>
                  <a:pt x="15816" y="4366"/>
                </a:lnTo>
                <a:cubicBezTo>
                  <a:pt x="15199" y="3972"/>
                  <a:pt x="14603" y="3559"/>
                  <a:pt x="13943" y="3310"/>
                </a:cubicBezTo>
                <a:lnTo>
                  <a:pt x="13518" y="455"/>
                </a:lnTo>
                <a:cubicBezTo>
                  <a:pt x="13454" y="228"/>
                  <a:pt x="13284" y="0"/>
                  <a:pt x="12986" y="0"/>
                </a:cubicBezTo>
                <a:lnTo>
                  <a:pt x="8538" y="0"/>
                </a:lnTo>
                <a:cubicBezTo>
                  <a:pt x="8240" y="0"/>
                  <a:pt x="8006" y="166"/>
                  <a:pt x="8006" y="455"/>
                </a:cubicBezTo>
                <a:lnTo>
                  <a:pt x="7581" y="3310"/>
                </a:lnTo>
                <a:cubicBezTo>
                  <a:pt x="6921" y="3621"/>
                  <a:pt x="6261" y="3972"/>
                  <a:pt x="5708" y="4366"/>
                </a:cubicBezTo>
                <a:lnTo>
                  <a:pt x="2963" y="3269"/>
                </a:lnTo>
                <a:cubicBezTo>
                  <a:pt x="2707" y="3145"/>
                  <a:pt x="2409" y="3269"/>
                  <a:pt x="2303" y="3497"/>
                </a:cubicBezTo>
                <a:lnTo>
                  <a:pt x="68" y="7241"/>
                </a:lnTo>
                <a:cubicBezTo>
                  <a:pt x="-38" y="7469"/>
                  <a:pt x="5" y="7759"/>
                  <a:pt x="196" y="7924"/>
                </a:cubicBezTo>
                <a:lnTo>
                  <a:pt x="2537" y="9745"/>
                </a:lnTo>
                <a:cubicBezTo>
                  <a:pt x="2473" y="10097"/>
                  <a:pt x="2473" y="10448"/>
                  <a:pt x="2473" y="10800"/>
                </a:cubicBezTo>
                <a:cubicBezTo>
                  <a:pt x="2473" y="11152"/>
                  <a:pt x="2537" y="11503"/>
                  <a:pt x="2537" y="11834"/>
                </a:cubicBezTo>
                <a:lnTo>
                  <a:pt x="196" y="13655"/>
                </a:lnTo>
                <a:cubicBezTo>
                  <a:pt x="-38" y="13821"/>
                  <a:pt x="-38" y="14131"/>
                  <a:pt x="68" y="14359"/>
                </a:cubicBezTo>
                <a:lnTo>
                  <a:pt x="2303" y="18083"/>
                </a:lnTo>
                <a:cubicBezTo>
                  <a:pt x="2409" y="18331"/>
                  <a:pt x="2707" y="18434"/>
                  <a:pt x="2963" y="18331"/>
                </a:cubicBezTo>
                <a:lnTo>
                  <a:pt x="5708" y="17214"/>
                </a:lnTo>
                <a:cubicBezTo>
                  <a:pt x="6325" y="17628"/>
                  <a:pt x="6921" y="18041"/>
                  <a:pt x="7581" y="18269"/>
                </a:cubicBezTo>
                <a:lnTo>
                  <a:pt x="8006" y="21124"/>
                </a:lnTo>
                <a:cubicBezTo>
                  <a:pt x="8049" y="21352"/>
                  <a:pt x="8240" y="21600"/>
                  <a:pt x="8538" y="21600"/>
                </a:cubicBezTo>
                <a:lnTo>
                  <a:pt x="12986" y="21600"/>
                </a:lnTo>
                <a:cubicBezTo>
                  <a:pt x="13284" y="21600"/>
                  <a:pt x="13518" y="21414"/>
                  <a:pt x="13518" y="21124"/>
                </a:cubicBezTo>
                <a:lnTo>
                  <a:pt x="13943" y="18269"/>
                </a:lnTo>
                <a:cubicBezTo>
                  <a:pt x="14603" y="17979"/>
                  <a:pt x="15263" y="17628"/>
                  <a:pt x="15816" y="17214"/>
                </a:cubicBezTo>
                <a:lnTo>
                  <a:pt x="18561" y="18331"/>
                </a:lnTo>
                <a:cubicBezTo>
                  <a:pt x="18817" y="18434"/>
                  <a:pt x="19115" y="18331"/>
                  <a:pt x="19221" y="18083"/>
                </a:cubicBezTo>
                <a:lnTo>
                  <a:pt x="21456" y="14359"/>
                </a:lnTo>
                <a:cubicBezTo>
                  <a:pt x="21562" y="14131"/>
                  <a:pt x="21519" y="13821"/>
                  <a:pt x="21328" y="13655"/>
                </a:cubicBezTo>
                <a:lnTo>
                  <a:pt x="18987" y="11834"/>
                </a:lnTo>
                <a:close/>
                <a:moveTo>
                  <a:pt x="10751" y="14586"/>
                </a:moveTo>
                <a:cubicBezTo>
                  <a:pt x="8602" y="14586"/>
                  <a:pt x="6857" y="12910"/>
                  <a:pt x="6857" y="10800"/>
                </a:cubicBezTo>
                <a:cubicBezTo>
                  <a:pt x="6857" y="8710"/>
                  <a:pt x="8581" y="6993"/>
                  <a:pt x="10751" y="6993"/>
                </a:cubicBezTo>
                <a:cubicBezTo>
                  <a:pt x="12901" y="6993"/>
                  <a:pt x="14667" y="8690"/>
                  <a:pt x="14667" y="10800"/>
                </a:cubicBezTo>
                <a:cubicBezTo>
                  <a:pt x="14667" y="12890"/>
                  <a:pt x="12858" y="14586"/>
                  <a:pt x="10751" y="14586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4" name="Google Shape;574;p56"/>
          <p:cNvSpPr/>
          <p:nvPr/>
        </p:nvSpPr>
        <p:spPr>
          <a:xfrm>
            <a:off x="1834687" y="2111296"/>
            <a:ext cx="279018" cy="310392"/>
          </a:xfrm>
          <a:custGeom>
            <a:rect b="b" l="l" r="r" t="t"/>
            <a:pathLst>
              <a:path extrusionOk="0" h="21600" w="21600">
                <a:moveTo>
                  <a:pt x="19141" y="2152"/>
                </a:moveTo>
                <a:lnTo>
                  <a:pt x="14155" y="2152"/>
                </a:lnTo>
                <a:cubicBezTo>
                  <a:pt x="13626" y="931"/>
                  <a:pt x="12340" y="0"/>
                  <a:pt x="10777" y="0"/>
                </a:cubicBezTo>
                <a:cubicBezTo>
                  <a:pt x="9214" y="0"/>
                  <a:pt x="7928" y="931"/>
                  <a:pt x="7399" y="2152"/>
                </a:cubicBezTo>
                <a:lnTo>
                  <a:pt x="2413" y="2152"/>
                </a:lnTo>
                <a:cubicBezTo>
                  <a:pt x="1103" y="2152"/>
                  <a:pt x="0" y="3145"/>
                  <a:pt x="0" y="4303"/>
                </a:cubicBezTo>
                <a:lnTo>
                  <a:pt x="0" y="19428"/>
                </a:lnTo>
                <a:cubicBezTo>
                  <a:pt x="0" y="20607"/>
                  <a:pt x="1103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07"/>
                  <a:pt x="21600" y="19428"/>
                </a:cubicBezTo>
                <a:lnTo>
                  <a:pt x="21600" y="4303"/>
                </a:lnTo>
                <a:cubicBezTo>
                  <a:pt x="21531" y="3083"/>
                  <a:pt x="20428" y="2152"/>
                  <a:pt x="19141" y="2152"/>
                </a:cubicBezTo>
                <a:close/>
                <a:moveTo>
                  <a:pt x="10708" y="2152"/>
                </a:moveTo>
                <a:cubicBezTo>
                  <a:pt x="11351" y="2152"/>
                  <a:pt x="11949" y="2628"/>
                  <a:pt x="11949" y="3269"/>
                </a:cubicBezTo>
                <a:cubicBezTo>
                  <a:pt x="11949" y="3848"/>
                  <a:pt x="11420" y="4366"/>
                  <a:pt x="10708" y="4366"/>
                </a:cubicBezTo>
                <a:cubicBezTo>
                  <a:pt x="9996" y="4366"/>
                  <a:pt x="9467" y="3910"/>
                  <a:pt x="9467" y="3269"/>
                </a:cubicBezTo>
                <a:cubicBezTo>
                  <a:pt x="9536" y="2628"/>
                  <a:pt x="10065" y="2152"/>
                  <a:pt x="10708" y="2152"/>
                </a:cubicBezTo>
                <a:close/>
                <a:moveTo>
                  <a:pt x="10708" y="6476"/>
                </a:moveTo>
                <a:cubicBezTo>
                  <a:pt x="12707" y="6476"/>
                  <a:pt x="14339" y="7945"/>
                  <a:pt x="14339" y="9745"/>
                </a:cubicBezTo>
                <a:cubicBezTo>
                  <a:pt x="14339" y="11566"/>
                  <a:pt x="12707" y="13014"/>
                  <a:pt x="10708" y="13014"/>
                </a:cubicBezTo>
                <a:cubicBezTo>
                  <a:pt x="8709" y="13014"/>
                  <a:pt x="7077" y="11545"/>
                  <a:pt x="7077" y="9745"/>
                </a:cubicBezTo>
                <a:cubicBezTo>
                  <a:pt x="7146" y="7924"/>
                  <a:pt x="8709" y="6476"/>
                  <a:pt x="10708" y="6476"/>
                </a:cubicBezTo>
                <a:close/>
                <a:moveTo>
                  <a:pt x="17900" y="19428"/>
                </a:moveTo>
                <a:lnTo>
                  <a:pt x="3516" y="19428"/>
                </a:lnTo>
                <a:lnTo>
                  <a:pt x="3516" y="17917"/>
                </a:lnTo>
                <a:cubicBezTo>
                  <a:pt x="3516" y="15766"/>
                  <a:pt x="8318" y="14586"/>
                  <a:pt x="10708" y="14586"/>
                </a:cubicBezTo>
                <a:cubicBezTo>
                  <a:pt x="13098" y="14586"/>
                  <a:pt x="17900" y="15766"/>
                  <a:pt x="17900" y="17917"/>
                </a:cubicBezTo>
                <a:lnTo>
                  <a:pt x="17900" y="1942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5" name="Google Shape;575;p56"/>
          <p:cNvSpPr/>
          <p:nvPr/>
        </p:nvSpPr>
        <p:spPr>
          <a:xfrm>
            <a:off x="6984636" y="2203120"/>
            <a:ext cx="311850" cy="218754"/>
          </a:xfrm>
          <a:custGeom>
            <a:rect b="b" l="l" r="r" t="t"/>
            <a:pathLst>
              <a:path extrusionOk="0" h="21600" w="21600">
                <a:moveTo>
                  <a:pt x="15658" y="10800"/>
                </a:moveTo>
                <a:cubicBezTo>
                  <a:pt x="17185" y="10800"/>
                  <a:pt x="18340" y="9064"/>
                  <a:pt x="18340" y="6974"/>
                </a:cubicBezTo>
                <a:cubicBezTo>
                  <a:pt x="18340" y="4914"/>
                  <a:pt x="17123" y="3149"/>
                  <a:pt x="15658" y="3149"/>
                </a:cubicBezTo>
                <a:cubicBezTo>
                  <a:pt x="14152" y="3149"/>
                  <a:pt x="12997" y="4914"/>
                  <a:pt x="12997" y="6974"/>
                </a:cubicBezTo>
                <a:cubicBezTo>
                  <a:pt x="12997" y="9064"/>
                  <a:pt x="14214" y="10800"/>
                  <a:pt x="15658" y="10800"/>
                </a:cubicBezTo>
                <a:close/>
                <a:moveTo>
                  <a:pt x="7571" y="9299"/>
                </a:moveTo>
                <a:cubicBezTo>
                  <a:pt x="9387" y="9299"/>
                  <a:pt x="10769" y="7239"/>
                  <a:pt x="10769" y="4650"/>
                </a:cubicBezTo>
                <a:cubicBezTo>
                  <a:pt x="10769" y="2089"/>
                  <a:pt x="9325" y="0"/>
                  <a:pt x="7571" y="0"/>
                </a:cubicBezTo>
                <a:cubicBezTo>
                  <a:pt x="5838" y="0"/>
                  <a:pt x="4312" y="2089"/>
                  <a:pt x="4312" y="4650"/>
                </a:cubicBezTo>
                <a:cubicBezTo>
                  <a:pt x="4312" y="7239"/>
                  <a:pt x="5838" y="9299"/>
                  <a:pt x="7571" y="9299"/>
                </a:cubicBezTo>
                <a:close/>
                <a:moveTo>
                  <a:pt x="15658" y="13860"/>
                </a:moveTo>
                <a:cubicBezTo>
                  <a:pt x="13699" y="13860"/>
                  <a:pt x="9738" y="15273"/>
                  <a:pt x="9738" y="18098"/>
                </a:cubicBezTo>
                <a:lnTo>
                  <a:pt x="9738" y="21600"/>
                </a:lnTo>
                <a:lnTo>
                  <a:pt x="21600" y="21600"/>
                </a:lnTo>
                <a:lnTo>
                  <a:pt x="21600" y="18098"/>
                </a:lnTo>
                <a:cubicBezTo>
                  <a:pt x="21600" y="15361"/>
                  <a:pt x="17639" y="13860"/>
                  <a:pt x="15658" y="13860"/>
                </a:cubicBezTo>
                <a:close/>
                <a:moveTo>
                  <a:pt x="7571" y="12389"/>
                </a:moveTo>
                <a:cubicBezTo>
                  <a:pt x="5075" y="12389"/>
                  <a:pt x="0" y="14214"/>
                  <a:pt x="0" y="17774"/>
                </a:cubicBezTo>
                <a:lnTo>
                  <a:pt x="0" y="21600"/>
                </a:lnTo>
                <a:lnTo>
                  <a:pt x="7571" y="21600"/>
                </a:lnTo>
                <a:lnTo>
                  <a:pt x="7571" y="18098"/>
                </a:lnTo>
                <a:cubicBezTo>
                  <a:pt x="7571" y="16774"/>
                  <a:pt x="7922" y="14537"/>
                  <a:pt x="10130" y="12801"/>
                </a:cubicBezTo>
                <a:cubicBezTo>
                  <a:pt x="9201" y="12536"/>
                  <a:pt x="8335" y="12389"/>
                  <a:pt x="7571" y="12389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6" name="Google Shape;576;p56"/>
          <p:cNvSpPr/>
          <p:nvPr/>
        </p:nvSpPr>
        <p:spPr>
          <a:xfrm>
            <a:off x="7872693" y="2149338"/>
            <a:ext cx="272646" cy="271188"/>
          </a:xfrm>
          <a:custGeom>
            <a:rect b="b" l="l" r="r" t="t"/>
            <a:pathLst>
              <a:path extrusionOk="0" h="21600" w="21600">
                <a:moveTo>
                  <a:pt x="15391" y="13571"/>
                </a:moveTo>
                <a:lnTo>
                  <a:pt x="14400" y="13571"/>
                </a:lnTo>
                <a:lnTo>
                  <a:pt x="14070" y="13239"/>
                </a:lnTo>
                <a:cubicBezTo>
                  <a:pt x="15250" y="11842"/>
                  <a:pt x="15982" y="9971"/>
                  <a:pt x="15982" y="8029"/>
                </a:cubicBezTo>
                <a:cubicBezTo>
                  <a:pt x="15982" y="3553"/>
                  <a:pt x="12393" y="0"/>
                  <a:pt x="8003" y="0"/>
                </a:cubicBezTo>
                <a:cubicBezTo>
                  <a:pt x="3612" y="0"/>
                  <a:pt x="0" y="3624"/>
                  <a:pt x="0" y="8029"/>
                </a:cubicBezTo>
                <a:cubicBezTo>
                  <a:pt x="0" y="12505"/>
                  <a:pt x="3612" y="16058"/>
                  <a:pt x="8003" y="16058"/>
                </a:cubicBezTo>
                <a:cubicBezTo>
                  <a:pt x="9986" y="16058"/>
                  <a:pt x="11803" y="15300"/>
                  <a:pt x="13196" y="14116"/>
                </a:cubicBezTo>
                <a:lnTo>
                  <a:pt x="13527" y="14447"/>
                </a:lnTo>
                <a:lnTo>
                  <a:pt x="13527" y="15442"/>
                </a:lnTo>
                <a:lnTo>
                  <a:pt x="19735" y="21600"/>
                </a:lnTo>
                <a:lnTo>
                  <a:pt x="21600" y="19729"/>
                </a:lnTo>
                <a:lnTo>
                  <a:pt x="15391" y="13571"/>
                </a:lnTo>
                <a:close/>
                <a:moveTo>
                  <a:pt x="8003" y="13571"/>
                </a:moveTo>
                <a:cubicBezTo>
                  <a:pt x="4934" y="13571"/>
                  <a:pt x="2479" y="11108"/>
                  <a:pt x="2479" y="8029"/>
                </a:cubicBezTo>
                <a:cubicBezTo>
                  <a:pt x="2479" y="4950"/>
                  <a:pt x="4934" y="2487"/>
                  <a:pt x="8003" y="2487"/>
                </a:cubicBezTo>
                <a:cubicBezTo>
                  <a:pt x="11071" y="2487"/>
                  <a:pt x="13527" y="4950"/>
                  <a:pt x="13527" y="8029"/>
                </a:cubicBezTo>
                <a:cubicBezTo>
                  <a:pt x="13597" y="11108"/>
                  <a:pt x="11071" y="13571"/>
                  <a:pt x="8003" y="1357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7" name="Google Shape;577;p56"/>
          <p:cNvSpPr/>
          <p:nvPr/>
        </p:nvSpPr>
        <p:spPr>
          <a:xfrm>
            <a:off x="1005396" y="2695652"/>
            <a:ext cx="267300" cy="282906"/>
          </a:xfrm>
          <a:custGeom>
            <a:rect b="b" l="l" r="r" t="t"/>
            <a:pathLst>
              <a:path extrusionOk="0" h="21600" w="21600">
                <a:moveTo>
                  <a:pt x="21600" y="15147"/>
                </a:moveTo>
                <a:lnTo>
                  <a:pt x="21600" y="12974"/>
                </a:lnTo>
                <a:lnTo>
                  <a:pt x="12486" y="7540"/>
                </a:lnTo>
                <a:lnTo>
                  <a:pt x="12486" y="1608"/>
                </a:lnTo>
                <a:cubicBezTo>
                  <a:pt x="12486" y="702"/>
                  <a:pt x="11721" y="0"/>
                  <a:pt x="10788" y="0"/>
                </a:cubicBezTo>
                <a:cubicBezTo>
                  <a:pt x="9831" y="0"/>
                  <a:pt x="9114" y="702"/>
                  <a:pt x="9114" y="1608"/>
                </a:cubicBezTo>
                <a:lnTo>
                  <a:pt x="9114" y="7540"/>
                </a:lnTo>
                <a:lnTo>
                  <a:pt x="0" y="12974"/>
                </a:lnTo>
                <a:lnTo>
                  <a:pt x="0" y="15147"/>
                </a:lnTo>
                <a:lnTo>
                  <a:pt x="9114" y="12475"/>
                </a:lnTo>
                <a:lnTo>
                  <a:pt x="9114" y="18408"/>
                </a:lnTo>
                <a:lnTo>
                  <a:pt x="6817" y="20015"/>
                </a:lnTo>
                <a:lnTo>
                  <a:pt x="6817" y="21600"/>
                </a:lnTo>
                <a:lnTo>
                  <a:pt x="10788" y="20513"/>
                </a:lnTo>
                <a:lnTo>
                  <a:pt x="14783" y="21600"/>
                </a:lnTo>
                <a:lnTo>
                  <a:pt x="14783" y="20015"/>
                </a:lnTo>
                <a:lnTo>
                  <a:pt x="12486" y="18408"/>
                </a:lnTo>
                <a:lnTo>
                  <a:pt x="12486" y="12475"/>
                </a:lnTo>
                <a:lnTo>
                  <a:pt x="21600" y="15147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8" name="Google Shape;578;p56"/>
          <p:cNvSpPr/>
          <p:nvPr/>
        </p:nvSpPr>
        <p:spPr>
          <a:xfrm>
            <a:off x="1047157" y="3302489"/>
            <a:ext cx="179928" cy="283986"/>
          </a:xfrm>
          <a:custGeom>
            <a:rect b="b" l="l" r="r" t="t"/>
            <a:pathLst>
              <a:path extrusionOk="0" h="21600" w="21600">
                <a:moveTo>
                  <a:pt x="21600" y="6171"/>
                </a:moveTo>
                <a:lnTo>
                  <a:pt x="11882" y="0"/>
                </a:lnTo>
                <a:lnTo>
                  <a:pt x="10179" y="0"/>
                </a:lnTo>
                <a:lnTo>
                  <a:pt x="10179" y="8199"/>
                </a:lnTo>
                <a:lnTo>
                  <a:pt x="2376" y="3243"/>
                </a:lnTo>
                <a:lnTo>
                  <a:pt x="0" y="4775"/>
                </a:lnTo>
                <a:lnTo>
                  <a:pt x="9505" y="10811"/>
                </a:lnTo>
                <a:lnTo>
                  <a:pt x="0" y="16848"/>
                </a:lnTo>
                <a:lnTo>
                  <a:pt x="2376" y="18357"/>
                </a:lnTo>
                <a:lnTo>
                  <a:pt x="10179" y="13401"/>
                </a:lnTo>
                <a:lnTo>
                  <a:pt x="10179" y="21600"/>
                </a:lnTo>
                <a:lnTo>
                  <a:pt x="11882" y="21600"/>
                </a:lnTo>
                <a:lnTo>
                  <a:pt x="21600" y="15451"/>
                </a:lnTo>
                <a:lnTo>
                  <a:pt x="14294" y="10811"/>
                </a:lnTo>
                <a:lnTo>
                  <a:pt x="21600" y="6171"/>
                </a:lnTo>
                <a:close/>
                <a:moveTo>
                  <a:pt x="13584" y="4122"/>
                </a:moveTo>
                <a:lnTo>
                  <a:pt x="16812" y="6171"/>
                </a:lnTo>
                <a:lnTo>
                  <a:pt x="13584" y="8199"/>
                </a:lnTo>
                <a:lnTo>
                  <a:pt x="13584" y="4122"/>
                </a:lnTo>
                <a:close/>
                <a:moveTo>
                  <a:pt x="16812" y="15384"/>
                </a:moveTo>
                <a:lnTo>
                  <a:pt x="13584" y="17411"/>
                </a:lnTo>
                <a:lnTo>
                  <a:pt x="13584" y="13356"/>
                </a:lnTo>
                <a:lnTo>
                  <a:pt x="16812" y="1538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9" name="Google Shape;579;p56"/>
          <p:cNvSpPr/>
          <p:nvPr/>
        </p:nvSpPr>
        <p:spPr>
          <a:xfrm>
            <a:off x="989170" y="3868083"/>
            <a:ext cx="282906" cy="282906"/>
          </a:xfrm>
          <a:custGeom>
            <a:rect b="b" l="l" r="r" t="t"/>
            <a:pathLst>
              <a:path extrusionOk="0" h="21600" w="21600">
                <a:moveTo>
                  <a:pt x="11850" y="0"/>
                </a:moveTo>
                <a:lnTo>
                  <a:pt x="11850" y="3260"/>
                </a:lnTo>
                <a:cubicBezTo>
                  <a:pt x="15483" y="3781"/>
                  <a:pt x="18350" y="6906"/>
                  <a:pt x="18350" y="10732"/>
                </a:cubicBezTo>
                <a:cubicBezTo>
                  <a:pt x="18350" y="11706"/>
                  <a:pt x="18169" y="12657"/>
                  <a:pt x="17853" y="13494"/>
                </a:cubicBezTo>
                <a:lnTo>
                  <a:pt x="20652" y="15147"/>
                </a:lnTo>
                <a:cubicBezTo>
                  <a:pt x="21216" y="13811"/>
                  <a:pt x="21600" y="12340"/>
                  <a:pt x="21600" y="10732"/>
                </a:cubicBezTo>
                <a:cubicBezTo>
                  <a:pt x="21600" y="5185"/>
                  <a:pt x="17334" y="521"/>
                  <a:pt x="11850" y="0"/>
                </a:cubicBezTo>
                <a:close/>
                <a:moveTo>
                  <a:pt x="10766" y="18340"/>
                </a:moveTo>
                <a:cubicBezTo>
                  <a:pt x="6568" y="18340"/>
                  <a:pt x="3205" y="14966"/>
                  <a:pt x="3205" y="10732"/>
                </a:cubicBezTo>
                <a:cubicBezTo>
                  <a:pt x="3205" y="6906"/>
                  <a:pt x="6004" y="3781"/>
                  <a:pt x="9683" y="3260"/>
                </a:cubicBezTo>
                <a:lnTo>
                  <a:pt x="9683" y="0"/>
                </a:lnTo>
                <a:cubicBezTo>
                  <a:pt x="4221" y="521"/>
                  <a:pt x="0" y="5185"/>
                  <a:pt x="0" y="10800"/>
                </a:cubicBezTo>
                <a:cubicBezTo>
                  <a:pt x="0" y="16755"/>
                  <a:pt x="4853" y="21600"/>
                  <a:pt x="10766" y="21600"/>
                </a:cubicBezTo>
                <a:cubicBezTo>
                  <a:pt x="14332" y="21600"/>
                  <a:pt x="17537" y="19879"/>
                  <a:pt x="19501" y="17208"/>
                </a:cubicBezTo>
                <a:lnTo>
                  <a:pt x="16702" y="15532"/>
                </a:lnTo>
                <a:cubicBezTo>
                  <a:pt x="15303" y="17253"/>
                  <a:pt x="13204" y="18340"/>
                  <a:pt x="10766" y="1834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0" name="Google Shape;580;p56"/>
          <p:cNvSpPr/>
          <p:nvPr/>
        </p:nvSpPr>
        <p:spPr>
          <a:xfrm>
            <a:off x="1832782" y="2688560"/>
            <a:ext cx="282906" cy="28290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1" name="Google Shape;581;p56"/>
          <p:cNvSpPr/>
          <p:nvPr/>
        </p:nvSpPr>
        <p:spPr>
          <a:xfrm>
            <a:off x="1810595" y="3321326"/>
            <a:ext cx="328698" cy="260928"/>
          </a:xfrm>
          <a:custGeom>
            <a:rect b="b" l="l" r="r" t="t"/>
            <a:pathLst>
              <a:path extrusionOk="0" h="21600" w="21600">
                <a:moveTo>
                  <a:pt x="10800" y="21600"/>
                </a:moveTo>
                <a:lnTo>
                  <a:pt x="21600" y="4672"/>
                </a:lnTo>
                <a:cubicBezTo>
                  <a:pt x="21153" y="4281"/>
                  <a:pt x="16996" y="0"/>
                  <a:pt x="10800" y="0"/>
                </a:cubicBezTo>
                <a:cubicBezTo>
                  <a:pt x="4545" y="0"/>
                  <a:pt x="388" y="4281"/>
                  <a:pt x="0" y="4672"/>
                </a:cubicBezTo>
                <a:lnTo>
                  <a:pt x="10800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2" name="Google Shape;582;p56"/>
          <p:cNvSpPr/>
          <p:nvPr/>
        </p:nvSpPr>
        <p:spPr>
          <a:xfrm>
            <a:off x="1884418" y="3873129"/>
            <a:ext cx="169452" cy="298458"/>
          </a:xfrm>
          <a:custGeom>
            <a:rect b="b" l="l" r="r" t="t"/>
            <a:pathLst>
              <a:path extrusionOk="0" h="21600" w="21600">
                <a:moveTo>
                  <a:pt x="11610" y="9465"/>
                </a:moveTo>
                <a:cubicBezTo>
                  <a:pt x="6823" y="8760"/>
                  <a:pt x="5202" y="8033"/>
                  <a:pt x="5202" y="6880"/>
                </a:cubicBezTo>
                <a:cubicBezTo>
                  <a:pt x="5202" y="5555"/>
                  <a:pt x="7351" y="4658"/>
                  <a:pt x="10970" y="4658"/>
                </a:cubicBezTo>
                <a:cubicBezTo>
                  <a:pt x="14664" y="4658"/>
                  <a:pt x="16172" y="5683"/>
                  <a:pt x="16285" y="7179"/>
                </a:cubicBezTo>
                <a:lnTo>
                  <a:pt x="20959" y="7179"/>
                </a:lnTo>
                <a:cubicBezTo>
                  <a:pt x="20846" y="5128"/>
                  <a:pt x="18622" y="3205"/>
                  <a:pt x="14136" y="2607"/>
                </a:cubicBezTo>
                <a:lnTo>
                  <a:pt x="14136" y="0"/>
                </a:lnTo>
                <a:lnTo>
                  <a:pt x="7765" y="0"/>
                </a:lnTo>
                <a:lnTo>
                  <a:pt x="7765" y="2607"/>
                </a:lnTo>
                <a:cubicBezTo>
                  <a:pt x="3619" y="3077"/>
                  <a:pt x="302" y="4593"/>
                  <a:pt x="302" y="6944"/>
                </a:cubicBezTo>
                <a:cubicBezTo>
                  <a:pt x="302" y="9721"/>
                  <a:pt x="4373" y="11110"/>
                  <a:pt x="10329" y="11879"/>
                </a:cubicBezTo>
                <a:cubicBezTo>
                  <a:pt x="15644" y="12605"/>
                  <a:pt x="16699" y="13631"/>
                  <a:pt x="16699" y="14785"/>
                </a:cubicBezTo>
                <a:cubicBezTo>
                  <a:pt x="16699" y="15618"/>
                  <a:pt x="15644" y="16942"/>
                  <a:pt x="10970" y="16942"/>
                </a:cubicBezTo>
                <a:cubicBezTo>
                  <a:pt x="6597" y="16942"/>
                  <a:pt x="4901" y="15874"/>
                  <a:pt x="4674" y="14421"/>
                </a:cubicBezTo>
                <a:lnTo>
                  <a:pt x="0" y="14421"/>
                </a:lnTo>
                <a:cubicBezTo>
                  <a:pt x="226" y="17071"/>
                  <a:pt x="3732" y="18523"/>
                  <a:pt x="7765" y="18993"/>
                </a:cubicBezTo>
                <a:lnTo>
                  <a:pt x="7765" y="21600"/>
                </a:lnTo>
                <a:lnTo>
                  <a:pt x="14136" y="21600"/>
                </a:lnTo>
                <a:lnTo>
                  <a:pt x="14136" y="18993"/>
                </a:lnTo>
                <a:cubicBezTo>
                  <a:pt x="18283" y="18588"/>
                  <a:pt x="21600" y="17199"/>
                  <a:pt x="21600" y="14720"/>
                </a:cubicBezTo>
                <a:cubicBezTo>
                  <a:pt x="21487" y="11409"/>
                  <a:pt x="16398" y="10191"/>
                  <a:pt x="11610" y="9465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3" name="Google Shape;583;p56"/>
          <p:cNvSpPr/>
          <p:nvPr/>
        </p:nvSpPr>
        <p:spPr>
          <a:xfrm>
            <a:off x="2747998" y="3848554"/>
            <a:ext cx="157410" cy="314064"/>
          </a:xfrm>
          <a:custGeom>
            <a:rect b="b" l="l" r="r" t="t"/>
            <a:pathLst>
              <a:path extrusionOk="0" h="21600" w="21600">
                <a:moveTo>
                  <a:pt x="18643" y="4916"/>
                </a:moveTo>
                <a:lnTo>
                  <a:pt x="18643" y="16196"/>
                </a:lnTo>
                <a:cubicBezTo>
                  <a:pt x="18643" y="18357"/>
                  <a:pt x="15096" y="20118"/>
                  <a:pt x="10783" y="20118"/>
                </a:cubicBezTo>
                <a:cubicBezTo>
                  <a:pt x="6435" y="20118"/>
                  <a:pt x="2957" y="18357"/>
                  <a:pt x="2957" y="16196"/>
                </a:cubicBezTo>
                <a:lnTo>
                  <a:pt x="2957" y="3940"/>
                </a:lnTo>
                <a:cubicBezTo>
                  <a:pt x="2957" y="2563"/>
                  <a:pt x="5113" y="1482"/>
                  <a:pt x="7861" y="1482"/>
                </a:cubicBezTo>
                <a:cubicBezTo>
                  <a:pt x="10609" y="1482"/>
                  <a:pt x="12765" y="2563"/>
                  <a:pt x="12765" y="3940"/>
                </a:cubicBezTo>
                <a:lnTo>
                  <a:pt x="12765" y="14226"/>
                </a:lnTo>
                <a:cubicBezTo>
                  <a:pt x="12765" y="14766"/>
                  <a:pt x="11861" y="15202"/>
                  <a:pt x="10783" y="15202"/>
                </a:cubicBezTo>
                <a:cubicBezTo>
                  <a:pt x="9704" y="15202"/>
                  <a:pt x="8835" y="14766"/>
                  <a:pt x="8835" y="14226"/>
                </a:cubicBezTo>
                <a:lnTo>
                  <a:pt x="8835" y="4916"/>
                </a:lnTo>
                <a:lnTo>
                  <a:pt x="5878" y="4916"/>
                </a:lnTo>
                <a:lnTo>
                  <a:pt x="5878" y="14226"/>
                </a:lnTo>
                <a:cubicBezTo>
                  <a:pt x="5878" y="15603"/>
                  <a:pt x="8035" y="16684"/>
                  <a:pt x="10783" y="16684"/>
                </a:cubicBezTo>
                <a:cubicBezTo>
                  <a:pt x="13530" y="16684"/>
                  <a:pt x="15722" y="15603"/>
                  <a:pt x="15722" y="14226"/>
                </a:cubicBezTo>
                <a:lnTo>
                  <a:pt x="15722" y="3940"/>
                </a:lnTo>
                <a:cubicBezTo>
                  <a:pt x="15722" y="1778"/>
                  <a:pt x="12174" y="0"/>
                  <a:pt x="7861" y="0"/>
                </a:cubicBezTo>
                <a:cubicBezTo>
                  <a:pt x="3548" y="0"/>
                  <a:pt x="0" y="1778"/>
                  <a:pt x="0" y="3940"/>
                </a:cubicBezTo>
                <a:lnTo>
                  <a:pt x="0" y="16196"/>
                </a:lnTo>
                <a:cubicBezTo>
                  <a:pt x="0" y="19194"/>
                  <a:pt x="4765" y="21600"/>
                  <a:pt x="10783" y="21600"/>
                </a:cubicBezTo>
                <a:cubicBezTo>
                  <a:pt x="16765" y="21600"/>
                  <a:pt x="21600" y="19194"/>
                  <a:pt x="21600" y="16196"/>
                </a:cubicBezTo>
                <a:lnTo>
                  <a:pt x="21600" y="4916"/>
                </a:lnTo>
                <a:lnTo>
                  <a:pt x="18643" y="4916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4" name="Google Shape;584;p56"/>
          <p:cNvSpPr/>
          <p:nvPr/>
        </p:nvSpPr>
        <p:spPr>
          <a:xfrm>
            <a:off x="2689272" y="2667288"/>
            <a:ext cx="299916" cy="299916"/>
          </a:xfrm>
          <a:custGeom>
            <a:rect b="b" l="l" r="r" t="t"/>
            <a:pathLst>
              <a:path extrusionOk="0" h="21600" w="21600">
                <a:moveTo>
                  <a:pt x="21600" y="19191"/>
                </a:moveTo>
                <a:lnTo>
                  <a:pt x="21600" y="2409"/>
                </a:lnTo>
                <a:cubicBezTo>
                  <a:pt x="21600" y="1087"/>
                  <a:pt x="20514" y="0"/>
                  <a:pt x="19193" y="0"/>
                </a:cubicBezTo>
                <a:lnTo>
                  <a:pt x="2407" y="0"/>
                </a:lnTo>
                <a:cubicBezTo>
                  <a:pt x="1086" y="0"/>
                  <a:pt x="0" y="1087"/>
                  <a:pt x="0" y="2409"/>
                </a:cubicBezTo>
                <a:lnTo>
                  <a:pt x="0" y="19191"/>
                </a:lnTo>
                <a:cubicBezTo>
                  <a:pt x="0" y="20534"/>
                  <a:pt x="1086" y="21600"/>
                  <a:pt x="2407" y="21600"/>
                </a:cubicBezTo>
                <a:lnTo>
                  <a:pt x="19193" y="21600"/>
                </a:lnTo>
                <a:cubicBezTo>
                  <a:pt x="20514" y="21600"/>
                  <a:pt x="21600" y="20534"/>
                  <a:pt x="21600" y="19191"/>
                </a:cubicBezTo>
                <a:close/>
                <a:moveTo>
                  <a:pt x="6625" y="12580"/>
                </a:moveTo>
                <a:lnTo>
                  <a:pt x="9628" y="16184"/>
                </a:lnTo>
                <a:lnTo>
                  <a:pt x="13846" y="10768"/>
                </a:lnTo>
                <a:lnTo>
                  <a:pt x="19257" y="17996"/>
                </a:lnTo>
                <a:lnTo>
                  <a:pt x="2471" y="17996"/>
                </a:lnTo>
                <a:lnTo>
                  <a:pt x="6625" y="1258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5" name="Google Shape;585;p56"/>
          <p:cNvSpPr/>
          <p:nvPr/>
        </p:nvSpPr>
        <p:spPr>
          <a:xfrm>
            <a:off x="2701927" y="3302489"/>
            <a:ext cx="234522" cy="2673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0" y="2703"/>
                </a:lnTo>
                <a:lnTo>
                  <a:pt x="21518" y="2703"/>
                </a:lnTo>
                <a:lnTo>
                  <a:pt x="21518" y="0"/>
                </a:lnTo>
                <a:lnTo>
                  <a:pt x="0" y="0"/>
                </a:lnTo>
                <a:close/>
                <a:moveTo>
                  <a:pt x="0" y="13491"/>
                </a:moveTo>
                <a:lnTo>
                  <a:pt x="6171" y="13491"/>
                </a:lnTo>
                <a:lnTo>
                  <a:pt x="6171" y="21600"/>
                </a:lnTo>
                <a:lnTo>
                  <a:pt x="15429" y="21600"/>
                </a:lnTo>
                <a:lnTo>
                  <a:pt x="15429" y="13491"/>
                </a:lnTo>
                <a:lnTo>
                  <a:pt x="21600" y="13491"/>
                </a:lnTo>
                <a:lnTo>
                  <a:pt x="10786" y="4043"/>
                </a:lnTo>
                <a:lnTo>
                  <a:pt x="0" y="1349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6" name="Google Shape;586;p56"/>
          <p:cNvSpPr/>
          <p:nvPr/>
        </p:nvSpPr>
        <p:spPr>
          <a:xfrm>
            <a:off x="3624580" y="2695652"/>
            <a:ext cx="170586" cy="216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0" y="21600"/>
                </a:lnTo>
                <a:lnTo>
                  <a:pt x="21600" y="10756"/>
                </a:lnTo>
                <a:lnTo>
                  <a:pt x="0" y="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7" name="Google Shape;587;p56"/>
          <p:cNvSpPr/>
          <p:nvPr/>
        </p:nvSpPr>
        <p:spPr>
          <a:xfrm>
            <a:off x="3547583" y="3256811"/>
            <a:ext cx="322110" cy="322110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cubicBezTo>
                  <a:pt x="4815" y="0"/>
                  <a:pt x="0" y="4820"/>
                  <a:pt x="0" y="10810"/>
                </a:cubicBezTo>
                <a:cubicBezTo>
                  <a:pt x="0" y="16780"/>
                  <a:pt x="4815" y="21600"/>
                  <a:pt x="10800" y="21600"/>
                </a:cubicBezTo>
                <a:cubicBezTo>
                  <a:pt x="16785" y="21600"/>
                  <a:pt x="21600" y="16780"/>
                  <a:pt x="21600" y="10810"/>
                </a:cubicBezTo>
                <a:cubicBezTo>
                  <a:pt x="21600" y="4820"/>
                  <a:pt x="16785" y="0"/>
                  <a:pt x="10800" y="0"/>
                </a:cubicBezTo>
                <a:close/>
                <a:moveTo>
                  <a:pt x="8680" y="15669"/>
                </a:moveTo>
                <a:lnTo>
                  <a:pt x="8680" y="5931"/>
                </a:lnTo>
                <a:lnTo>
                  <a:pt x="15160" y="10810"/>
                </a:lnTo>
                <a:lnTo>
                  <a:pt x="8680" y="1566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8" name="Google Shape;588;p56"/>
          <p:cNvSpPr/>
          <p:nvPr/>
        </p:nvSpPr>
        <p:spPr>
          <a:xfrm>
            <a:off x="3564549" y="3934121"/>
            <a:ext cx="289278" cy="192942"/>
          </a:xfrm>
          <a:custGeom>
            <a:rect b="b" l="l" r="r" t="t"/>
            <a:pathLst>
              <a:path extrusionOk="0" h="21600" w="21600">
                <a:moveTo>
                  <a:pt x="16812" y="8150"/>
                </a:moveTo>
                <a:lnTo>
                  <a:pt x="16812" y="1789"/>
                </a:lnTo>
                <a:cubicBezTo>
                  <a:pt x="16812" y="762"/>
                  <a:pt x="16239" y="0"/>
                  <a:pt x="15621" y="0"/>
                </a:cubicBezTo>
                <a:lnTo>
                  <a:pt x="1169" y="0"/>
                </a:lnTo>
                <a:cubicBezTo>
                  <a:pt x="485" y="0"/>
                  <a:pt x="0" y="861"/>
                  <a:pt x="0" y="1789"/>
                </a:cubicBezTo>
                <a:lnTo>
                  <a:pt x="0" y="19844"/>
                </a:lnTo>
                <a:cubicBezTo>
                  <a:pt x="0" y="20871"/>
                  <a:pt x="552" y="21600"/>
                  <a:pt x="1169" y="21600"/>
                </a:cubicBezTo>
                <a:lnTo>
                  <a:pt x="15621" y="21600"/>
                </a:lnTo>
                <a:cubicBezTo>
                  <a:pt x="16305" y="21600"/>
                  <a:pt x="16812" y="20772"/>
                  <a:pt x="16812" y="19844"/>
                </a:cubicBezTo>
                <a:lnTo>
                  <a:pt x="16812" y="13483"/>
                </a:lnTo>
                <a:lnTo>
                  <a:pt x="21600" y="20672"/>
                </a:lnTo>
                <a:lnTo>
                  <a:pt x="21600" y="861"/>
                </a:lnTo>
                <a:lnTo>
                  <a:pt x="16812" y="815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9" name="Google Shape;589;p56"/>
          <p:cNvSpPr/>
          <p:nvPr/>
        </p:nvSpPr>
        <p:spPr>
          <a:xfrm>
            <a:off x="4386715" y="3862344"/>
            <a:ext cx="323352" cy="292032"/>
          </a:xfrm>
          <a:custGeom>
            <a:rect b="b" l="l" r="r" t="t"/>
            <a:pathLst>
              <a:path extrusionOk="0" h="21600" w="21600">
                <a:moveTo>
                  <a:pt x="10830" y="4759"/>
                </a:moveTo>
                <a:lnTo>
                  <a:pt x="10830" y="0"/>
                </a:ln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4759"/>
                </a:lnTo>
                <a:lnTo>
                  <a:pt x="10830" y="4759"/>
                </a:lnTo>
                <a:close/>
                <a:moveTo>
                  <a:pt x="4356" y="19188"/>
                </a:moveTo>
                <a:lnTo>
                  <a:pt x="2178" y="19188"/>
                </a:lnTo>
                <a:lnTo>
                  <a:pt x="2178" y="16754"/>
                </a:lnTo>
                <a:lnTo>
                  <a:pt x="4356" y="16754"/>
                </a:lnTo>
                <a:lnTo>
                  <a:pt x="4356" y="19188"/>
                </a:lnTo>
                <a:close/>
                <a:moveTo>
                  <a:pt x="4356" y="14342"/>
                </a:moveTo>
                <a:lnTo>
                  <a:pt x="2178" y="14342"/>
                </a:lnTo>
                <a:lnTo>
                  <a:pt x="2178" y="11929"/>
                </a:lnTo>
                <a:lnTo>
                  <a:pt x="4356" y="11929"/>
                </a:lnTo>
                <a:lnTo>
                  <a:pt x="4356" y="14342"/>
                </a:lnTo>
                <a:close/>
                <a:moveTo>
                  <a:pt x="4356" y="9583"/>
                </a:moveTo>
                <a:lnTo>
                  <a:pt x="2178" y="9583"/>
                </a:lnTo>
                <a:lnTo>
                  <a:pt x="2178" y="7171"/>
                </a:lnTo>
                <a:lnTo>
                  <a:pt x="4356" y="7171"/>
                </a:lnTo>
                <a:lnTo>
                  <a:pt x="4356" y="9583"/>
                </a:lnTo>
                <a:close/>
                <a:moveTo>
                  <a:pt x="4356" y="4759"/>
                </a:moveTo>
                <a:lnTo>
                  <a:pt x="2178" y="4759"/>
                </a:lnTo>
                <a:lnTo>
                  <a:pt x="2178" y="2346"/>
                </a:lnTo>
                <a:lnTo>
                  <a:pt x="4356" y="2346"/>
                </a:lnTo>
                <a:lnTo>
                  <a:pt x="4356" y="4759"/>
                </a:lnTo>
                <a:close/>
                <a:moveTo>
                  <a:pt x="8652" y="19188"/>
                </a:moveTo>
                <a:lnTo>
                  <a:pt x="6533" y="19188"/>
                </a:lnTo>
                <a:lnTo>
                  <a:pt x="6533" y="16754"/>
                </a:lnTo>
                <a:lnTo>
                  <a:pt x="8711" y="16754"/>
                </a:lnTo>
                <a:lnTo>
                  <a:pt x="8711" y="19188"/>
                </a:lnTo>
                <a:lnTo>
                  <a:pt x="8652" y="19188"/>
                </a:lnTo>
                <a:close/>
                <a:moveTo>
                  <a:pt x="8652" y="14342"/>
                </a:moveTo>
                <a:lnTo>
                  <a:pt x="6533" y="14342"/>
                </a:lnTo>
                <a:lnTo>
                  <a:pt x="6533" y="11929"/>
                </a:lnTo>
                <a:lnTo>
                  <a:pt x="8711" y="11929"/>
                </a:lnTo>
                <a:lnTo>
                  <a:pt x="8711" y="14342"/>
                </a:lnTo>
                <a:lnTo>
                  <a:pt x="8652" y="14342"/>
                </a:lnTo>
                <a:close/>
                <a:moveTo>
                  <a:pt x="8652" y="9583"/>
                </a:moveTo>
                <a:lnTo>
                  <a:pt x="6533" y="9583"/>
                </a:lnTo>
                <a:lnTo>
                  <a:pt x="6533" y="7171"/>
                </a:lnTo>
                <a:lnTo>
                  <a:pt x="8711" y="7171"/>
                </a:lnTo>
                <a:lnTo>
                  <a:pt x="8711" y="9583"/>
                </a:lnTo>
                <a:lnTo>
                  <a:pt x="8652" y="9583"/>
                </a:lnTo>
                <a:close/>
                <a:moveTo>
                  <a:pt x="8652" y="4759"/>
                </a:moveTo>
                <a:lnTo>
                  <a:pt x="6533" y="4759"/>
                </a:lnTo>
                <a:lnTo>
                  <a:pt x="6533" y="2346"/>
                </a:lnTo>
                <a:lnTo>
                  <a:pt x="8711" y="2346"/>
                </a:lnTo>
                <a:lnTo>
                  <a:pt x="8711" y="4759"/>
                </a:lnTo>
                <a:lnTo>
                  <a:pt x="8652" y="4759"/>
                </a:lnTo>
                <a:close/>
                <a:moveTo>
                  <a:pt x="19482" y="19188"/>
                </a:moveTo>
                <a:lnTo>
                  <a:pt x="10830" y="19188"/>
                </a:lnTo>
                <a:lnTo>
                  <a:pt x="10830" y="16754"/>
                </a:lnTo>
                <a:lnTo>
                  <a:pt x="13008" y="16754"/>
                </a:lnTo>
                <a:lnTo>
                  <a:pt x="13008" y="14342"/>
                </a:lnTo>
                <a:lnTo>
                  <a:pt x="10830" y="14342"/>
                </a:lnTo>
                <a:lnTo>
                  <a:pt x="10830" y="11929"/>
                </a:lnTo>
                <a:lnTo>
                  <a:pt x="13008" y="11929"/>
                </a:lnTo>
                <a:lnTo>
                  <a:pt x="13008" y="9517"/>
                </a:lnTo>
                <a:lnTo>
                  <a:pt x="10830" y="9517"/>
                </a:lnTo>
                <a:lnTo>
                  <a:pt x="10830" y="7105"/>
                </a:lnTo>
                <a:lnTo>
                  <a:pt x="19482" y="7105"/>
                </a:lnTo>
                <a:lnTo>
                  <a:pt x="19482" y="19188"/>
                </a:lnTo>
                <a:close/>
                <a:moveTo>
                  <a:pt x="17304" y="9583"/>
                </a:moveTo>
                <a:lnTo>
                  <a:pt x="15106" y="9583"/>
                </a:lnTo>
                <a:lnTo>
                  <a:pt x="15106" y="11995"/>
                </a:lnTo>
                <a:lnTo>
                  <a:pt x="17304" y="11995"/>
                </a:lnTo>
                <a:lnTo>
                  <a:pt x="17304" y="9583"/>
                </a:lnTo>
                <a:close/>
                <a:moveTo>
                  <a:pt x="17304" y="14342"/>
                </a:moveTo>
                <a:lnTo>
                  <a:pt x="15106" y="14342"/>
                </a:lnTo>
                <a:lnTo>
                  <a:pt x="15106" y="16754"/>
                </a:lnTo>
                <a:lnTo>
                  <a:pt x="17304" y="16754"/>
                </a:lnTo>
                <a:lnTo>
                  <a:pt x="17304" y="1434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0" name="Google Shape;590;p56"/>
          <p:cNvSpPr/>
          <p:nvPr/>
        </p:nvSpPr>
        <p:spPr>
          <a:xfrm>
            <a:off x="4386715" y="2653105"/>
            <a:ext cx="323352" cy="324486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cubicBezTo>
                  <a:pt x="4837" y="0"/>
                  <a:pt x="0" y="4853"/>
                  <a:pt x="0" y="10810"/>
                </a:cubicBezTo>
                <a:cubicBezTo>
                  <a:pt x="0" y="16767"/>
                  <a:pt x="4837" y="21600"/>
                  <a:pt x="10800" y="21600"/>
                </a:cubicBezTo>
                <a:cubicBezTo>
                  <a:pt x="16743" y="21600"/>
                  <a:pt x="21600" y="16767"/>
                  <a:pt x="21600" y="10810"/>
                </a:cubicBezTo>
                <a:cubicBezTo>
                  <a:pt x="21600" y="4853"/>
                  <a:pt x="16743" y="0"/>
                  <a:pt x="10800" y="0"/>
                </a:cubicBezTo>
                <a:close/>
                <a:moveTo>
                  <a:pt x="10800" y="19430"/>
                </a:moveTo>
                <a:cubicBezTo>
                  <a:pt x="6002" y="19430"/>
                  <a:pt x="2172" y="15584"/>
                  <a:pt x="2172" y="10810"/>
                </a:cubicBezTo>
                <a:cubicBezTo>
                  <a:pt x="2172" y="8798"/>
                  <a:pt x="2843" y="6963"/>
                  <a:pt x="4008" y="5523"/>
                </a:cubicBezTo>
                <a:lnTo>
                  <a:pt x="16072" y="17596"/>
                </a:lnTo>
                <a:cubicBezTo>
                  <a:pt x="14630" y="18700"/>
                  <a:pt x="12814" y="19430"/>
                  <a:pt x="10800" y="19430"/>
                </a:cubicBezTo>
                <a:close/>
                <a:moveTo>
                  <a:pt x="17572" y="16037"/>
                </a:moveTo>
                <a:lnTo>
                  <a:pt x="5509" y="3965"/>
                </a:lnTo>
                <a:cubicBezTo>
                  <a:pt x="6950" y="2781"/>
                  <a:pt x="8806" y="2111"/>
                  <a:pt x="10800" y="2111"/>
                </a:cubicBezTo>
                <a:cubicBezTo>
                  <a:pt x="15578" y="2111"/>
                  <a:pt x="19428" y="5957"/>
                  <a:pt x="19428" y="10751"/>
                </a:cubicBezTo>
                <a:cubicBezTo>
                  <a:pt x="19428" y="12743"/>
                  <a:pt x="18757" y="14597"/>
                  <a:pt x="17572" y="16037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1" name="Google Shape;591;p56"/>
          <p:cNvSpPr/>
          <p:nvPr/>
        </p:nvSpPr>
        <p:spPr>
          <a:xfrm>
            <a:off x="4386715" y="3299878"/>
            <a:ext cx="323352" cy="258336"/>
          </a:xfrm>
          <a:custGeom>
            <a:rect b="b" l="l" r="r" t="t"/>
            <a:pathLst>
              <a:path extrusionOk="0" h="21600" w="21600">
                <a:moveTo>
                  <a:pt x="19428" y="0"/>
                </a:moveTo>
                <a:lnTo>
                  <a:pt x="2172" y="0"/>
                </a:lnTo>
                <a:cubicBezTo>
                  <a:pt x="987" y="0"/>
                  <a:pt x="0" y="1186"/>
                  <a:pt x="0" y="2719"/>
                </a:cubicBezTo>
                <a:lnTo>
                  <a:pt x="0" y="18881"/>
                </a:lnTo>
                <a:cubicBezTo>
                  <a:pt x="0" y="20364"/>
                  <a:pt x="948" y="21600"/>
                  <a:pt x="2172" y="21600"/>
                </a:cubicBezTo>
                <a:lnTo>
                  <a:pt x="19428" y="21600"/>
                </a:lnTo>
                <a:cubicBezTo>
                  <a:pt x="20593" y="21600"/>
                  <a:pt x="21600" y="20414"/>
                  <a:pt x="21600" y="18881"/>
                </a:cubicBezTo>
                <a:lnTo>
                  <a:pt x="21600" y="2719"/>
                </a:lnTo>
                <a:cubicBezTo>
                  <a:pt x="21600" y="1236"/>
                  <a:pt x="20593" y="0"/>
                  <a:pt x="19428" y="0"/>
                </a:cubicBezTo>
                <a:close/>
                <a:moveTo>
                  <a:pt x="19428" y="5437"/>
                </a:moveTo>
                <a:lnTo>
                  <a:pt x="10800" y="12184"/>
                </a:lnTo>
                <a:lnTo>
                  <a:pt x="2172" y="5437"/>
                </a:lnTo>
                <a:lnTo>
                  <a:pt x="2172" y="2719"/>
                </a:lnTo>
                <a:lnTo>
                  <a:pt x="10800" y="9465"/>
                </a:lnTo>
                <a:lnTo>
                  <a:pt x="19428" y="2719"/>
                </a:lnTo>
                <a:lnTo>
                  <a:pt x="19428" y="543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2" name="Google Shape;592;p56"/>
          <p:cNvSpPr/>
          <p:nvPr/>
        </p:nvSpPr>
        <p:spPr>
          <a:xfrm>
            <a:off x="5266300" y="2681470"/>
            <a:ext cx="331236" cy="28398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lnTo>
                  <a:pt x="21600" y="10800"/>
                </a:lnTo>
                <a:lnTo>
                  <a:pt x="0" y="0"/>
                </a:lnTo>
                <a:lnTo>
                  <a:pt x="0" y="8392"/>
                </a:lnTo>
                <a:lnTo>
                  <a:pt x="15437" y="10800"/>
                </a:lnTo>
                <a:lnTo>
                  <a:pt x="0" y="13208"/>
                </a:lnTo>
                <a:lnTo>
                  <a:pt x="0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3" name="Google Shape;593;p56"/>
          <p:cNvSpPr/>
          <p:nvPr/>
        </p:nvSpPr>
        <p:spPr>
          <a:xfrm>
            <a:off x="5194524" y="3281609"/>
            <a:ext cx="403056" cy="268596"/>
          </a:xfrm>
          <a:custGeom>
            <a:rect b="b" l="l" r="r" t="t"/>
            <a:pathLst>
              <a:path extrusionOk="0" h="21600" w="21600">
                <a:moveTo>
                  <a:pt x="18018" y="18906"/>
                </a:moveTo>
                <a:cubicBezTo>
                  <a:pt x="19001" y="18906"/>
                  <a:pt x="19809" y="17714"/>
                  <a:pt x="19809" y="16212"/>
                </a:cubicBezTo>
                <a:lnTo>
                  <a:pt x="19809" y="2694"/>
                </a:lnTo>
                <a:cubicBezTo>
                  <a:pt x="19809" y="1216"/>
                  <a:pt x="19001" y="0"/>
                  <a:pt x="18018" y="0"/>
                </a:cubicBezTo>
                <a:lnTo>
                  <a:pt x="3613" y="0"/>
                </a:lnTo>
                <a:cubicBezTo>
                  <a:pt x="2631" y="0"/>
                  <a:pt x="1822" y="1216"/>
                  <a:pt x="1822" y="2694"/>
                </a:cubicBezTo>
                <a:lnTo>
                  <a:pt x="1822" y="16212"/>
                </a:lnTo>
                <a:cubicBezTo>
                  <a:pt x="1822" y="17714"/>
                  <a:pt x="2631" y="18906"/>
                  <a:pt x="3613" y="18906"/>
                </a:cubicBezTo>
                <a:lnTo>
                  <a:pt x="0" y="1890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8906"/>
                </a:lnTo>
                <a:lnTo>
                  <a:pt x="18018" y="18906"/>
                </a:lnTo>
                <a:close/>
                <a:moveTo>
                  <a:pt x="3613" y="2623"/>
                </a:moveTo>
                <a:lnTo>
                  <a:pt x="18018" y="2623"/>
                </a:lnTo>
                <a:lnTo>
                  <a:pt x="18018" y="16164"/>
                </a:lnTo>
                <a:lnTo>
                  <a:pt x="3613" y="16164"/>
                </a:lnTo>
                <a:lnTo>
                  <a:pt x="3613" y="262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4" name="Google Shape;594;p56"/>
          <p:cNvSpPr/>
          <p:nvPr/>
        </p:nvSpPr>
        <p:spPr>
          <a:xfrm>
            <a:off x="5194524" y="3866260"/>
            <a:ext cx="403056" cy="285444"/>
          </a:xfrm>
          <a:custGeom>
            <a:rect b="b" l="l" r="r" t="t"/>
            <a:pathLst>
              <a:path extrusionOk="0" h="21600" w="21600">
                <a:moveTo>
                  <a:pt x="19809" y="19071"/>
                </a:moveTo>
                <a:lnTo>
                  <a:pt x="19809" y="0"/>
                </a:lnTo>
                <a:lnTo>
                  <a:pt x="1791" y="0"/>
                </a:lnTo>
                <a:lnTo>
                  <a:pt x="1791" y="19071"/>
                </a:lnTo>
                <a:lnTo>
                  <a:pt x="0" y="190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9071"/>
                </a:lnTo>
                <a:lnTo>
                  <a:pt x="19809" y="19071"/>
                </a:lnTo>
                <a:close/>
                <a:moveTo>
                  <a:pt x="12615" y="19071"/>
                </a:moveTo>
                <a:lnTo>
                  <a:pt x="8985" y="19071"/>
                </a:lnTo>
                <a:lnTo>
                  <a:pt x="8985" y="17817"/>
                </a:lnTo>
                <a:lnTo>
                  <a:pt x="12615" y="17817"/>
                </a:lnTo>
                <a:lnTo>
                  <a:pt x="12615" y="19071"/>
                </a:lnTo>
                <a:close/>
                <a:moveTo>
                  <a:pt x="18018" y="15221"/>
                </a:moveTo>
                <a:lnTo>
                  <a:pt x="3613" y="15221"/>
                </a:lnTo>
                <a:lnTo>
                  <a:pt x="3613" y="2529"/>
                </a:lnTo>
                <a:lnTo>
                  <a:pt x="18018" y="2529"/>
                </a:lnTo>
                <a:lnTo>
                  <a:pt x="18018" y="1522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5" name="Google Shape;595;p56"/>
          <p:cNvSpPr/>
          <p:nvPr/>
        </p:nvSpPr>
        <p:spPr>
          <a:xfrm>
            <a:off x="6174597" y="2620433"/>
            <a:ext cx="217836" cy="342954"/>
          </a:xfrm>
          <a:custGeom>
            <a:rect b="b" l="l" r="r" t="t"/>
            <a:pathLst>
              <a:path extrusionOk="0" h="21600" w="21600">
                <a:moveTo>
                  <a:pt x="16963" y="0"/>
                </a:moveTo>
                <a:lnTo>
                  <a:pt x="4637" y="0"/>
                </a:lnTo>
                <a:cubicBezTo>
                  <a:pt x="2054" y="0"/>
                  <a:pt x="0" y="1307"/>
                  <a:pt x="0" y="2950"/>
                </a:cubicBezTo>
                <a:lnTo>
                  <a:pt x="0" y="18650"/>
                </a:lnTo>
                <a:cubicBezTo>
                  <a:pt x="0" y="20275"/>
                  <a:pt x="2054" y="21600"/>
                  <a:pt x="4637" y="21600"/>
                </a:cubicBezTo>
                <a:lnTo>
                  <a:pt x="16963" y="21600"/>
                </a:lnTo>
                <a:cubicBezTo>
                  <a:pt x="19546" y="21600"/>
                  <a:pt x="21600" y="20275"/>
                  <a:pt x="21600" y="18650"/>
                </a:cubicBezTo>
                <a:lnTo>
                  <a:pt x="21600" y="2950"/>
                </a:lnTo>
                <a:cubicBezTo>
                  <a:pt x="21600" y="1307"/>
                  <a:pt x="19546" y="0"/>
                  <a:pt x="16963" y="0"/>
                </a:cubicBezTo>
                <a:close/>
                <a:moveTo>
                  <a:pt x="13911" y="19640"/>
                </a:moveTo>
                <a:lnTo>
                  <a:pt x="7689" y="19640"/>
                </a:lnTo>
                <a:lnTo>
                  <a:pt x="7689" y="18650"/>
                </a:lnTo>
                <a:lnTo>
                  <a:pt x="13911" y="18650"/>
                </a:lnTo>
                <a:lnTo>
                  <a:pt x="13911" y="19640"/>
                </a:lnTo>
                <a:close/>
                <a:moveTo>
                  <a:pt x="18959" y="16690"/>
                </a:moveTo>
                <a:lnTo>
                  <a:pt x="2729" y="16690"/>
                </a:lnTo>
                <a:lnTo>
                  <a:pt x="2729" y="2950"/>
                </a:lnTo>
                <a:lnTo>
                  <a:pt x="18959" y="2950"/>
                </a:lnTo>
                <a:lnTo>
                  <a:pt x="18959" y="1669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6" name="Google Shape;596;p56"/>
          <p:cNvSpPr/>
          <p:nvPr/>
        </p:nvSpPr>
        <p:spPr>
          <a:xfrm>
            <a:off x="6182427" y="3232142"/>
            <a:ext cx="203202" cy="342954"/>
          </a:xfrm>
          <a:custGeom>
            <a:rect b="b" l="l" r="r" t="t"/>
            <a:pathLst>
              <a:path extrusionOk="0" h="21600" w="21600">
                <a:moveTo>
                  <a:pt x="17412" y="0"/>
                </a:moveTo>
                <a:lnTo>
                  <a:pt x="4188" y="0"/>
                </a:lnTo>
                <a:cubicBezTo>
                  <a:pt x="1889" y="0"/>
                  <a:pt x="0" y="1117"/>
                  <a:pt x="0" y="2477"/>
                </a:cubicBezTo>
                <a:lnTo>
                  <a:pt x="0" y="19142"/>
                </a:lnTo>
                <a:cubicBezTo>
                  <a:pt x="0" y="20501"/>
                  <a:pt x="1889" y="21600"/>
                  <a:pt x="4188" y="21600"/>
                </a:cubicBezTo>
                <a:lnTo>
                  <a:pt x="17412" y="21600"/>
                </a:lnTo>
                <a:cubicBezTo>
                  <a:pt x="19742" y="21600"/>
                  <a:pt x="21600" y="20501"/>
                  <a:pt x="21600" y="19142"/>
                </a:cubicBezTo>
                <a:lnTo>
                  <a:pt x="21600" y="2477"/>
                </a:lnTo>
                <a:cubicBezTo>
                  <a:pt x="21600" y="1117"/>
                  <a:pt x="19742" y="0"/>
                  <a:pt x="17412" y="0"/>
                </a:cubicBezTo>
                <a:close/>
                <a:moveTo>
                  <a:pt x="10863" y="20613"/>
                </a:moveTo>
                <a:cubicBezTo>
                  <a:pt x="9509" y="20613"/>
                  <a:pt x="8376" y="19980"/>
                  <a:pt x="8376" y="19142"/>
                </a:cubicBezTo>
                <a:cubicBezTo>
                  <a:pt x="8376" y="18286"/>
                  <a:pt x="9446" y="17671"/>
                  <a:pt x="10863" y="17671"/>
                </a:cubicBezTo>
                <a:cubicBezTo>
                  <a:pt x="12311" y="17671"/>
                  <a:pt x="13350" y="18286"/>
                  <a:pt x="13350" y="19142"/>
                </a:cubicBezTo>
                <a:cubicBezTo>
                  <a:pt x="13350" y="19980"/>
                  <a:pt x="12185" y="20613"/>
                  <a:pt x="10863" y="20613"/>
                </a:cubicBezTo>
                <a:close/>
                <a:moveTo>
                  <a:pt x="18325" y="16666"/>
                </a:moveTo>
                <a:lnTo>
                  <a:pt x="3401" y="16666"/>
                </a:lnTo>
                <a:lnTo>
                  <a:pt x="3401" y="2942"/>
                </a:lnTo>
                <a:lnTo>
                  <a:pt x="18325" y="2942"/>
                </a:lnTo>
                <a:lnTo>
                  <a:pt x="18325" y="1666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7" name="Google Shape;597;p56"/>
          <p:cNvSpPr/>
          <p:nvPr/>
        </p:nvSpPr>
        <p:spPr>
          <a:xfrm>
            <a:off x="6143277" y="3852250"/>
            <a:ext cx="258336" cy="315522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lnTo>
                  <a:pt x="0" y="3948"/>
                </a:lnTo>
                <a:lnTo>
                  <a:pt x="0" y="9818"/>
                </a:lnTo>
                <a:cubicBezTo>
                  <a:pt x="0" y="15243"/>
                  <a:pt x="4643" y="20345"/>
                  <a:pt x="10800" y="21600"/>
                </a:cubicBezTo>
                <a:cubicBezTo>
                  <a:pt x="16957" y="20345"/>
                  <a:pt x="21600" y="15243"/>
                  <a:pt x="21600" y="9818"/>
                </a:cubicBezTo>
                <a:lnTo>
                  <a:pt x="21600" y="3948"/>
                </a:lnTo>
                <a:lnTo>
                  <a:pt x="10800" y="0"/>
                </a:lnTo>
                <a:close/>
                <a:moveTo>
                  <a:pt x="10800" y="10749"/>
                </a:moveTo>
                <a:lnTo>
                  <a:pt x="19217" y="10749"/>
                </a:lnTo>
                <a:cubicBezTo>
                  <a:pt x="18571" y="14798"/>
                  <a:pt x="15294" y="18341"/>
                  <a:pt x="10800" y="19474"/>
                </a:cubicBezTo>
                <a:lnTo>
                  <a:pt x="10800" y="10749"/>
                </a:lnTo>
                <a:lnTo>
                  <a:pt x="2383" y="10749"/>
                </a:lnTo>
                <a:lnTo>
                  <a:pt x="2383" y="5142"/>
                </a:lnTo>
                <a:lnTo>
                  <a:pt x="10800" y="2105"/>
                </a:lnTo>
                <a:lnTo>
                  <a:pt x="10800" y="1074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8" name="Google Shape;598;p56"/>
          <p:cNvSpPr/>
          <p:nvPr/>
        </p:nvSpPr>
        <p:spPr>
          <a:xfrm>
            <a:off x="7016042" y="2655889"/>
            <a:ext cx="322819" cy="294624"/>
          </a:xfrm>
          <a:custGeom>
            <a:rect b="b" l="l" r="r" t="t"/>
            <a:pathLst>
              <a:path extrusionOk="0" h="21600" w="21058">
                <a:moveTo>
                  <a:pt x="1254" y="19214"/>
                </a:moveTo>
                <a:lnTo>
                  <a:pt x="2604" y="19822"/>
                </a:lnTo>
                <a:lnTo>
                  <a:pt x="2604" y="9607"/>
                </a:lnTo>
                <a:lnTo>
                  <a:pt x="154" y="16265"/>
                </a:lnTo>
                <a:cubicBezTo>
                  <a:pt x="-270" y="17371"/>
                  <a:pt x="212" y="18716"/>
                  <a:pt x="1254" y="19214"/>
                </a:cubicBezTo>
                <a:close/>
                <a:moveTo>
                  <a:pt x="20906" y="14986"/>
                </a:moveTo>
                <a:lnTo>
                  <a:pt x="15891" y="1410"/>
                </a:lnTo>
                <a:cubicBezTo>
                  <a:pt x="15564" y="542"/>
                  <a:pt x="14850" y="43"/>
                  <a:pt x="14040" y="0"/>
                </a:cubicBezTo>
                <a:cubicBezTo>
                  <a:pt x="13770" y="0"/>
                  <a:pt x="13500" y="43"/>
                  <a:pt x="13230" y="173"/>
                </a:cubicBezTo>
                <a:lnTo>
                  <a:pt x="5766" y="3665"/>
                </a:lnTo>
                <a:cubicBezTo>
                  <a:pt x="5014" y="4034"/>
                  <a:pt x="4571" y="4836"/>
                  <a:pt x="4513" y="5682"/>
                </a:cubicBezTo>
                <a:cubicBezTo>
                  <a:pt x="4513" y="5986"/>
                  <a:pt x="4571" y="6289"/>
                  <a:pt x="4686" y="6593"/>
                </a:cubicBezTo>
                <a:lnTo>
                  <a:pt x="9681" y="20190"/>
                </a:lnTo>
                <a:cubicBezTo>
                  <a:pt x="10009" y="21036"/>
                  <a:pt x="10723" y="21600"/>
                  <a:pt x="11533" y="21600"/>
                </a:cubicBezTo>
                <a:cubicBezTo>
                  <a:pt x="11803" y="21600"/>
                  <a:pt x="12073" y="21535"/>
                  <a:pt x="12304" y="21405"/>
                </a:cubicBezTo>
                <a:lnTo>
                  <a:pt x="19710" y="17935"/>
                </a:lnTo>
                <a:cubicBezTo>
                  <a:pt x="20848" y="17436"/>
                  <a:pt x="21330" y="16157"/>
                  <a:pt x="20906" y="14986"/>
                </a:cubicBezTo>
                <a:close/>
                <a:moveTo>
                  <a:pt x="6634" y="6853"/>
                </a:moveTo>
                <a:cubicBezTo>
                  <a:pt x="6094" y="6853"/>
                  <a:pt x="5612" y="6354"/>
                  <a:pt x="5612" y="5682"/>
                </a:cubicBezTo>
                <a:cubicBezTo>
                  <a:pt x="5612" y="5010"/>
                  <a:pt x="6036" y="4511"/>
                  <a:pt x="6634" y="4511"/>
                </a:cubicBezTo>
                <a:cubicBezTo>
                  <a:pt x="7232" y="4511"/>
                  <a:pt x="7676" y="5010"/>
                  <a:pt x="7676" y="5682"/>
                </a:cubicBezTo>
                <a:cubicBezTo>
                  <a:pt x="7676" y="6354"/>
                  <a:pt x="7174" y="6853"/>
                  <a:pt x="6634" y="6853"/>
                </a:cubicBezTo>
                <a:close/>
                <a:moveTo>
                  <a:pt x="6634" y="21535"/>
                </a:moveTo>
                <a:lnTo>
                  <a:pt x="8100" y="21535"/>
                </a:lnTo>
                <a:lnTo>
                  <a:pt x="4629" y="12058"/>
                </a:lnTo>
                <a:lnTo>
                  <a:pt x="4629" y="19280"/>
                </a:lnTo>
                <a:cubicBezTo>
                  <a:pt x="4629" y="20494"/>
                  <a:pt x="5554" y="21535"/>
                  <a:pt x="6634" y="21535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9" name="Google Shape;599;p56"/>
          <p:cNvSpPr/>
          <p:nvPr/>
        </p:nvSpPr>
        <p:spPr>
          <a:xfrm>
            <a:off x="7038004" y="3290695"/>
            <a:ext cx="277560" cy="277560"/>
          </a:xfrm>
          <a:custGeom>
            <a:rect b="b" l="l" r="r" t="t"/>
            <a:pathLst>
              <a:path extrusionOk="0" h="21600" w="21600">
                <a:moveTo>
                  <a:pt x="0" y="16797"/>
                </a:moveTo>
                <a:lnTo>
                  <a:pt x="0" y="19187"/>
                </a:lnTo>
                <a:lnTo>
                  <a:pt x="7192" y="19187"/>
                </a:lnTo>
                <a:lnTo>
                  <a:pt x="7192" y="16797"/>
                </a:lnTo>
                <a:lnTo>
                  <a:pt x="0" y="16797"/>
                </a:lnTo>
                <a:close/>
                <a:moveTo>
                  <a:pt x="0" y="2390"/>
                </a:moveTo>
                <a:lnTo>
                  <a:pt x="0" y="4803"/>
                </a:lnTo>
                <a:lnTo>
                  <a:pt x="11995" y="4803"/>
                </a:lnTo>
                <a:lnTo>
                  <a:pt x="11995" y="2390"/>
                </a:lnTo>
                <a:lnTo>
                  <a:pt x="0" y="2390"/>
                </a:lnTo>
                <a:close/>
                <a:moveTo>
                  <a:pt x="11995" y="21600"/>
                </a:moveTo>
                <a:lnTo>
                  <a:pt x="11995" y="19187"/>
                </a:lnTo>
                <a:lnTo>
                  <a:pt x="21600" y="19187"/>
                </a:lnTo>
                <a:lnTo>
                  <a:pt x="21600" y="16797"/>
                </a:lnTo>
                <a:lnTo>
                  <a:pt x="11995" y="16797"/>
                </a:lnTo>
                <a:lnTo>
                  <a:pt x="11995" y="14408"/>
                </a:lnTo>
                <a:lnTo>
                  <a:pt x="9605" y="14408"/>
                </a:lnTo>
                <a:lnTo>
                  <a:pt x="9605" y="21600"/>
                </a:lnTo>
                <a:lnTo>
                  <a:pt x="11995" y="21600"/>
                </a:lnTo>
                <a:close/>
                <a:moveTo>
                  <a:pt x="4803" y="9605"/>
                </a:moveTo>
                <a:lnTo>
                  <a:pt x="0" y="9605"/>
                </a:lnTo>
                <a:lnTo>
                  <a:pt x="0" y="11995"/>
                </a:lnTo>
                <a:lnTo>
                  <a:pt x="4803" y="11995"/>
                </a:lnTo>
                <a:lnTo>
                  <a:pt x="4803" y="14408"/>
                </a:lnTo>
                <a:lnTo>
                  <a:pt x="7192" y="14408"/>
                </a:lnTo>
                <a:lnTo>
                  <a:pt x="7192" y="7192"/>
                </a:lnTo>
                <a:lnTo>
                  <a:pt x="4803" y="7192"/>
                </a:lnTo>
                <a:lnTo>
                  <a:pt x="4803" y="9605"/>
                </a:lnTo>
                <a:close/>
                <a:moveTo>
                  <a:pt x="21600" y="11995"/>
                </a:moveTo>
                <a:lnTo>
                  <a:pt x="21600" y="9605"/>
                </a:lnTo>
                <a:lnTo>
                  <a:pt x="9605" y="9605"/>
                </a:lnTo>
                <a:lnTo>
                  <a:pt x="9605" y="11995"/>
                </a:lnTo>
                <a:lnTo>
                  <a:pt x="21600" y="11995"/>
                </a:lnTo>
                <a:close/>
                <a:moveTo>
                  <a:pt x="14408" y="7192"/>
                </a:moveTo>
                <a:lnTo>
                  <a:pt x="16797" y="7192"/>
                </a:lnTo>
                <a:lnTo>
                  <a:pt x="16797" y="4803"/>
                </a:lnTo>
                <a:lnTo>
                  <a:pt x="21600" y="4803"/>
                </a:lnTo>
                <a:lnTo>
                  <a:pt x="21600" y="2390"/>
                </a:lnTo>
                <a:lnTo>
                  <a:pt x="16797" y="2390"/>
                </a:lnTo>
                <a:lnTo>
                  <a:pt x="16797" y="0"/>
                </a:lnTo>
                <a:lnTo>
                  <a:pt x="14408" y="0"/>
                </a:lnTo>
                <a:lnTo>
                  <a:pt x="14408" y="71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0" name="Google Shape;600;p56"/>
          <p:cNvSpPr/>
          <p:nvPr/>
        </p:nvSpPr>
        <p:spPr>
          <a:xfrm>
            <a:off x="7044530" y="3844026"/>
            <a:ext cx="265842" cy="314226"/>
          </a:xfrm>
          <a:custGeom>
            <a:rect b="b" l="l" r="r" t="t"/>
            <a:pathLst>
              <a:path extrusionOk="0" h="21600" w="21600">
                <a:moveTo>
                  <a:pt x="10824" y="21600"/>
                </a:moveTo>
                <a:cubicBezTo>
                  <a:pt x="12264" y="21600"/>
                  <a:pt x="13416" y="20623"/>
                  <a:pt x="13416" y="19422"/>
                </a:cubicBezTo>
                <a:lnTo>
                  <a:pt x="8328" y="19422"/>
                </a:lnTo>
                <a:cubicBezTo>
                  <a:pt x="8256" y="20623"/>
                  <a:pt x="9408" y="21600"/>
                  <a:pt x="10824" y="21600"/>
                </a:cubicBezTo>
                <a:close/>
                <a:moveTo>
                  <a:pt x="19104" y="15106"/>
                </a:moveTo>
                <a:lnTo>
                  <a:pt x="19104" y="9202"/>
                </a:lnTo>
                <a:cubicBezTo>
                  <a:pt x="19104" y="5863"/>
                  <a:pt x="16392" y="3115"/>
                  <a:pt x="12720" y="2362"/>
                </a:cubicBezTo>
                <a:lnTo>
                  <a:pt x="12720" y="1608"/>
                </a:lnTo>
                <a:cubicBezTo>
                  <a:pt x="12720" y="692"/>
                  <a:pt x="11856" y="0"/>
                  <a:pt x="10824" y="0"/>
                </a:cubicBezTo>
                <a:cubicBezTo>
                  <a:pt x="9816" y="0"/>
                  <a:pt x="8928" y="753"/>
                  <a:pt x="8928" y="1608"/>
                </a:cubicBezTo>
                <a:lnTo>
                  <a:pt x="8928" y="2362"/>
                </a:lnTo>
                <a:cubicBezTo>
                  <a:pt x="5280" y="3115"/>
                  <a:pt x="2568" y="5863"/>
                  <a:pt x="2568" y="9202"/>
                </a:cubicBezTo>
                <a:lnTo>
                  <a:pt x="2568" y="15106"/>
                </a:lnTo>
                <a:lnTo>
                  <a:pt x="0" y="17304"/>
                </a:lnTo>
                <a:lnTo>
                  <a:pt x="0" y="18383"/>
                </a:lnTo>
                <a:lnTo>
                  <a:pt x="21600" y="18383"/>
                </a:lnTo>
                <a:lnTo>
                  <a:pt x="21600" y="17304"/>
                </a:lnTo>
                <a:lnTo>
                  <a:pt x="19104" y="1510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1" name="Google Shape;601;p56"/>
          <p:cNvSpPr/>
          <p:nvPr/>
        </p:nvSpPr>
        <p:spPr>
          <a:xfrm>
            <a:off x="7817624" y="3253809"/>
            <a:ext cx="396306" cy="344088"/>
          </a:xfrm>
          <a:custGeom>
            <a:rect b="b" l="l" r="r" t="t"/>
            <a:pathLst>
              <a:path extrusionOk="0" h="21600" w="21600">
                <a:moveTo>
                  <a:pt x="14400" y="3770"/>
                </a:moveTo>
                <a:cubicBezTo>
                  <a:pt x="15304" y="3770"/>
                  <a:pt x="16047" y="2934"/>
                  <a:pt x="16047" y="1894"/>
                </a:cubicBezTo>
                <a:cubicBezTo>
                  <a:pt x="16047" y="836"/>
                  <a:pt x="15320" y="0"/>
                  <a:pt x="14400" y="0"/>
                </a:cubicBezTo>
                <a:cubicBezTo>
                  <a:pt x="13496" y="0"/>
                  <a:pt x="12753" y="836"/>
                  <a:pt x="12753" y="1894"/>
                </a:cubicBezTo>
                <a:cubicBezTo>
                  <a:pt x="12753" y="2934"/>
                  <a:pt x="13480" y="3770"/>
                  <a:pt x="14400" y="3770"/>
                </a:cubicBezTo>
                <a:close/>
                <a:moveTo>
                  <a:pt x="17080" y="11218"/>
                </a:moveTo>
                <a:cubicBezTo>
                  <a:pt x="14626" y="11218"/>
                  <a:pt x="12576" y="13521"/>
                  <a:pt x="12576" y="16400"/>
                </a:cubicBezTo>
                <a:cubicBezTo>
                  <a:pt x="12576" y="19241"/>
                  <a:pt x="14578" y="21600"/>
                  <a:pt x="17080" y="21600"/>
                </a:cubicBezTo>
                <a:cubicBezTo>
                  <a:pt x="19550" y="21600"/>
                  <a:pt x="21600" y="19278"/>
                  <a:pt x="21600" y="16400"/>
                </a:cubicBezTo>
                <a:cubicBezTo>
                  <a:pt x="21600" y="13521"/>
                  <a:pt x="19550" y="11218"/>
                  <a:pt x="17080" y="11218"/>
                </a:cubicBezTo>
                <a:close/>
                <a:moveTo>
                  <a:pt x="17080" y="20021"/>
                </a:moveTo>
                <a:cubicBezTo>
                  <a:pt x="15352" y="20021"/>
                  <a:pt x="13948" y="18387"/>
                  <a:pt x="13948" y="16400"/>
                </a:cubicBezTo>
                <a:cubicBezTo>
                  <a:pt x="13948" y="14412"/>
                  <a:pt x="15352" y="12797"/>
                  <a:pt x="17080" y="12797"/>
                </a:cubicBezTo>
                <a:cubicBezTo>
                  <a:pt x="18823" y="12797"/>
                  <a:pt x="20228" y="14412"/>
                  <a:pt x="20228" y="16400"/>
                </a:cubicBezTo>
                <a:cubicBezTo>
                  <a:pt x="20228" y="18387"/>
                  <a:pt x="18823" y="20021"/>
                  <a:pt x="17080" y="20021"/>
                </a:cubicBezTo>
                <a:close/>
                <a:moveTo>
                  <a:pt x="13302" y="9175"/>
                </a:moveTo>
                <a:lnTo>
                  <a:pt x="17080" y="9175"/>
                </a:lnTo>
                <a:lnTo>
                  <a:pt x="17080" y="7280"/>
                </a:lnTo>
                <a:lnTo>
                  <a:pt x="14222" y="7280"/>
                </a:lnTo>
                <a:lnTo>
                  <a:pt x="12479" y="3882"/>
                </a:lnTo>
                <a:cubicBezTo>
                  <a:pt x="12204" y="3362"/>
                  <a:pt x="11704" y="3046"/>
                  <a:pt x="11171" y="3046"/>
                </a:cubicBezTo>
                <a:cubicBezTo>
                  <a:pt x="10752" y="3046"/>
                  <a:pt x="10348" y="3250"/>
                  <a:pt x="10074" y="3566"/>
                </a:cubicBezTo>
                <a:lnTo>
                  <a:pt x="6748" y="7392"/>
                </a:lnTo>
                <a:cubicBezTo>
                  <a:pt x="6474" y="7708"/>
                  <a:pt x="6296" y="8116"/>
                  <a:pt x="6296" y="8655"/>
                </a:cubicBezTo>
                <a:cubicBezTo>
                  <a:pt x="6296" y="9268"/>
                  <a:pt x="6603" y="9844"/>
                  <a:pt x="7071" y="10159"/>
                </a:cubicBezTo>
                <a:lnTo>
                  <a:pt x="10074" y="12258"/>
                </a:lnTo>
                <a:lnTo>
                  <a:pt x="10074" y="17458"/>
                </a:lnTo>
                <a:lnTo>
                  <a:pt x="11704" y="17458"/>
                </a:lnTo>
                <a:lnTo>
                  <a:pt x="11704" y="10735"/>
                </a:lnTo>
                <a:lnTo>
                  <a:pt x="9702" y="9008"/>
                </a:lnTo>
                <a:lnTo>
                  <a:pt x="11801" y="6612"/>
                </a:lnTo>
                <a:lnTo>
                  <a:pt x="13302" y="9175"/>
                </a:lnTo>
                <a:close/>
                <a:moveTo>
                  <a:pt x="4504" y="11218"/>
                </a:moveTo>
                <a:cubicBezTo>
                  <a:pt x="2050" y="11218"/>
                  <a:pt x="0" y="13521"/>
                  <a:pt x="0" y="16400"/>
                </a:cubicBezTo>
                <a:cubicBezTo>
                  <a:pt x="0" y="19241"/>
                  <a:pt x="2002" y="21600"/>
                  <a:pt x="4504" y="21600"/>
                </a:cubicBezTo>
                <a:cubicBezTo>
                  <a:pt x="6974" y="21600"/>
                  <a:pt x="9024" y="19278"/>
                  <a:pt x="9024" y="16400"/>
                </a:cubicBezTo>
                <a:cubicBezTo>
                  <a:pt x="8976" y="13521"/>
                  <a:pt x="6974" y="11218"/>
                  <a:pt x="4504" y="11218"/>
                </a:cubicBezTo>
                <a:close/>
                <a:moveTo>
                  <a:pt x="4504" y="20021"/>
                </a:moveTo>
                <a:cubicBezTo>
                  <a:pt x="2777" y="20021"/>
                  <a:pt x="1372" y="18387"/>
                  <a:pt x="1372" y="16400"/>
                </a:cubicBezTo>
                <a:cubicBezTo>
                  <a:pt x="1372" y="14412"/>
                  <a:pt x="2777" y="12797"/>
                  <a:pt x="4504" y="12797"/>
                </a:cubicBezTo>
                <a:cubicBezTo>
                  <a:pt x="6248" y="12797"/>
                  <a:pt x="7652" y="14412"/>
                  <a:pt x="7652" y="16400"/>
                </a:cubicBezTo>
                <a:cubicBezTo>
                  <a:pt x="7652" y="18387"/>
                  <a:pt x="6248" y="20021"/>
                  <a:pt x="4504" y="2002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2" name="Google Shape;602;p56"/>
          <p:cNvSpPr/>
          <p:nvPr/>
        </p:nvSpPr>
        <p:spPr>
          <a:xfrm>
            <a:off x="7875783" y="3850378"/>
            <a:ext cx="265842" cy="312768"/>
          </a:xfrm>
          <a:custGeom>
            <a:rect b="b" l="l" r="r" t="t"/>
            <a:pathLst>
              <a:path extrusionOk="0" h="21600" w="21600">
                <a:moveTo>
                  <a:pt x="0" y="15904"/>
                </a:moveTo>
                <a:cubicBezTo>
                  <a:pt x="0" y="16884"/>
                  <a:pt x="554" y="17803"/>
                  <a:pt x="1348" y="18436"/>
                </a:cubicBezTo>
                <a:lnTo>
                  <a:pt x="1348" y="20457"/>
                </a:lnTo>
                <a:cubicBezTo>
                  <a:pt x="1348" y="21090"/>
                  <a:pt x="1975" y="21600"/>
                  <a:pt x="2721" y="21600"/>
                </a:cubicBezTo>
                <a:lnTo>
                  <a:pt x="4070" y="21600"/>
                </a:lnTo>
                <a:cubicBezTo>
                  <a:pt x="4816" y="21600"/>
                  <a:pt x="5442" y="21090"/>
                  <a:pt x="5442" y="20457"/>
                </a:cubicBezTo>
                <a:lnTo>
                  <a:pt x="5442" y="19293"/>
                </a:lnTo>
                <a:lnTo>
                  <a:pt x="16182" y="19293"/>
                </a:lnTo>
                <a:lnTo>
                  <a:pt x="16182" y="20457"/>
                </a:lnTo>
                <a:cubicBezTo>
                  <a:pt x="16182" y="21090"/>
                  <a:pt x="16784" y="21600"/>
                  <a:pt x="17530" y="21600"/>
                </a:cubicBezTo>
                <a:lnTo>
                  <a:pt x="18903" y="21600"/>
                </a:lnTo>
                <a:cubicBezTo>
                  <a:pt x="19649" y="21600"/>
                  <a:pt x="20252" y="21090"/>
                  <a:pt x="20252" y="20457"/>
                </a:cubicBezTo>
                <a:lnTo>
                  <a:pt x="20252" y="18436"/>
                </a:lnTo>
                <a:cubicBezTo>
                  <a:pt x="21070" y="17803"/>
                  <a:pt x="21600" y="16925"/>
                  <a:pt x="21600" y="15904"/>
                </a:cubicBezTo>
                <a:lnTo>
                  <a:pt x="21600" y="4553"/>
                </a:lnTo>
                <a:cubicBezTo>
                  <a:pt x="21600" y="572"/>
                  <a:pt x="16784" y="0"/>
                  <a:pt x="10884" y="0"/>
                </a:cubicBezTo>
                <a:cubicBezTo>
                  <a:pt x="4961" y="0"/>
                  <a:pt x="144" y="572"/>
                  <a:pt x="144" y="4553"/>
                </a:cubicBezTo>
                <a:lnTo>
                  <a:pt x="144" y="15904"/>
                </a:lnTo>
                <a:lnTo>
                  <a:pt x="0" y="15904"/>
                </a:lnTo>
                <a:close/>
                <a:moveTo>
                  <a:pt x="4696" y="17047"/>
                </a:moveTo>
                <a:cubicBezTo>
                  <a:pt x="3612" y="17047"/>
                  <a:pt x="2649" y="16292"/>
                  <a:pt x="2649" y="15312"/>
                </a:cubicBezTo>
                <a:cubicBezTo>
                  <a:pt x="2649" y="14332"/>
                  <a:pt x="3540" y="13597"/>
                  <a:pt x="4696" y="13597"/>
                </a:cubicBezTo>
                <a:cubicBezTo>
                  <a:pt x="5779" y="13597"/>
                  <a:pt x="6718" y="14332"/>
                  <a:pt x="6718" y="15312"/>
                </a:cubicBezTo>
                <a:cubicBezTo>
                  <a:pt x="6718" y="16292"/>
                  <a:pt x="5779" y="17047"/>
                  <a:pt x="4696" y="17047"/>
                </a:cubicBezTo>
                <a:close/>
                <a:moveTo>
                  <a:pt x="16784" y="17047"/>
                </a:moveTo>
                <a:cubicBezTo>
                  <a:pt x="15700" y="17047"/>
                  <a:pt x="14737" y="16292"/>
                  <a:pt x="14737" y="15312"/>
                </a:cubicBezTo>
                <a:cubicBezTo>
                  <a:pt x="14737" y="14332"/>
                  <a:pt x="15628" y="13597"/>
                  <a:pt x="16784" y="13597"/>
                </a:cubicBezTo>
                <a:cubicBezTo>
                  <a:pt x="17868" y="13597"/>
                  <a:pt x="18831" y="14332"/>
                  <a:pt x="18831" y="15312"/>
                </a:cubicBezTo>
                <a:cubicBezTo>
                  <a:pt x="18831" y="16292"/>
                  <a:pt x="17868" y="17047"/>
                  <a:pt x="16784" y="17047"/>
                </a:cubicBezTo>
                <a:close/>
                <a:moveTo>
                  <a:pt x="18759" y="10249"/>
                </a:moveTo>
                <a:lnTo>
                  <a:pt x="2721" y="10249"/>
                </a:lnTo>
                <a:lnTo>
                  <a:pt x="2721" y="4553"/>
                </a:lnTo>
                <a:lnTo>
                  <a:pt x="18831" y="4553"/>
                </a:lnTo>
                <a:lnTo>
                  <a:pt x="18831" y="10249"/>
                </a:lnTo>
                <a:lnTo>
                  <a:pt x="18759" y="1024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3" name="Google Shape;603;p56"/>
          <p:cNvSpPr/>
          <p:nvPr/>
        </p:nvSpPr>
        <p:spPr>
          <a:xfrm>
            <a:off x="7935467" y="2645841"/>
            <a:ext cx="203202" cy="340416"/>
          </a:xfrm>
          <a:custGeom>
            <a:rect b="b" l="l" r="r" t="t"/>
            <a:pathLst>
              <a:path extrusionOk="0" h="21600" w="21600">
                <a:moveTo>
                  <a:pt x="13338" y="3600"/>
                </a:moveTo>
                <a:cubicBezTo>
                  <a:pt x="15041" y="3600"/>
                  <a:pt x="16366" y="2794"/>
                  <a:pt x="16366" y="1800"/>
                </a:cubicBezTo>
                <a:cubicBezTo>
                  <a:pt x="16366" y="787"/>
                  <a:pt x="15041" y="0"/>
                  <a:pt x="13338" y="0"/>
                </a:cubicBezTo>
                <a:cubicBezTo>
                  <a:pt x="11636" y="0"/>
                  <a:pt x="10311" y="787"/>
                  <a:pt x="10311" y="1800"/>
                </a:cubicBezTo>
                <a:cubicBezTo>
                  <a:pt x="10311" y="2794"/>
                  <a:pt x="11636" y="3600"/>
                  <a:pt x="13338" y="3600"/>
                </a:cubicBezTo>
                <a:close/>
                <a:moveTo>
                  <a:pt x="13528" y="9750"/>
                </a:moveTo>
                <a:lnTo>
                  <a:pt x="21600" y="9750"/>
                </a:lnTo>
                <a:lnTo>
                  <a:pt x="21600" y="7950"/>
                </a:lnTo>
                <a:lnTo>
                  <a:pt x="15577" y="7950"/>
                </a:lnTo>
                <a:lnTo>
                  <a:pt x="12266" y="4669"/>
                </a:lnTo>
                <a:cubicBezTo>
                  <a:pt x="11730" y="4181"/>
                  <a:pt x="10847" y="3825"/>
                  <a:pt x="9870" y="3825"/>
                </a:cubicBezTo>
                <a:cubicBezTo>
                  <a:pt x="9586" y="3825"/>
                  <a:pt x="9334" y="3862"/>
                  <a:pt x="9081" y="3862"/>
                </a:cubicBezTo>
                <a:lnTo>
                  <a:pt x="0" y="5569"/>
                </a:lnTo>
                <a:lnTo>
                  <a:pt x="0" y="10688"/>
                </a:lnTo>
                <a:lnTo>
                  <a:pt x="3027" y="10688"/>
                </a:lnTo>
                <a:lnTo>
                  <a:pt x="3027" y="7050"/>
                </a:lnTo>
                <a:lnTo>
                  <a:pt x="6496" y="6413"/>
                </a:lnTo>
                <a:lnTo>
                  <a:pt x="0" y="21600"/>
                </a:lnTo>
                <a:lnTo>
                  <a:pt x="3027" y="21600"/>
                </a:lnTo>
                <a:lnTo>
                  <a:pt x="7820" y="13556"/>
                </a:lnTo>
                <a:lnTo>
                  <a:pt x="11730" y="16631"/>
                </a:lnTo>
                <a:lnTo>
                  <a:pt x="11730" y="21600"/>
                </a:lnTo>
                <a:lnTo>
                  <a:pt x="14757" y="21600"/>
                </a:lnTo>
                <a:lnTo>
                  <a:pt x="14757" y="15244"/>
                </a:lnTo>
                <a:lnTo>
                  <a:pt x="10564" y="10744"/>
                </a:lnTo>
                <a:lnTo>
                  <a:pt x="11825" y="7894"/>
                </a:lnTo>
                <a:lnTo>
                  <a:pt x="13528" y="975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4" name="Google Shape;604;p56"/>
          <p:cNvSpPr/>
          <p:nvPr/>
        </p:nvSpPr>
        <p:spPr>
          <a:xfrm>
            <a:off x="2657157" y="1538061"/>
            <a:ext cx="343548" cy="248832"/>
          </a:xfrm>
          <a:custGeom>
            <a:rect b="b" l="l" r="r" t="t"/>
            <a:pathLst>
              <a:path extrusionOk="0" h="21600" w="21600">
                <a:moveTo>
                  <a:pt x="17632" y="5406"/>
                </a:moveTo>
                <a:lnTo>
                  <a:pt x="13739" y="10813"/>
                </a:lnTo>
                <a:lnTo>
                  <a:pt x="16696" y="10813"/>
                </a:lnTo>
                <a:cubicBezTo>
                  <a:pt x="16696" y="15262"/>
                  <a:pt x="14057" y="18910"/>
                  <a:pt x="10819" y="18910"/>
                </a:cubicBezTo>
                <a:cubicBezTo>
                  <a:pt x="9827" y="18910"/>
                  <a:pt x="8928" y="18548"/>
                  <a:pt x="8086" y="17953"/>
                </a:cubicBezTo>
                <a:lnTo>
                  <a:pt x="6645" y="19919"/>
                </a:lnTo>
                <a:cubicBezTo>
                  <a:pt x="7861" y="20953"/>
                  <a:pt x="9303" y="21600"/>
                  <a:pt x="10819" y="21600"/>
                </a:cubicBezTo>
                <a:cubicBezTo>
                  <a:pt x="15161" y="21600"/>
                  <a:pt x="18643" y="16789"/>
                  <a:pt x="18643" y="10813"/>
                </a:cubicBezTo>
                <a:lnTo>
                  <a:pt x="21600" y="10813"/>
                </a:lnTo>
                <a:lnTo>
                  <a:pt x="17632" y="5406"/>
                </a:lnTo>
                <a:close/>
                <a:moveTo>
                  <a:pt x="4904" y="10813"/>
                </a:moveTo>
                <a:cubicBezTo>
                  <a:pt x="4904" y="6338"/>
                  <a:pt x="7543" y="2690"/>
                  <a:pt x="10781" y="2690"/>
                </a:cubicBezTo>
                <a:cubicBezTo>
                  <a:pt x="11773" y="2690"/>
                  <a:pt x="12672" y="3052"/>
                  <a:pt x="13514" y="3647"/>
                </a:cubicBezTo>
                <a:lnTo>
                  <a:pt x="14955" y="1681"/>
                </a:lnTo>
                <a:cubicBezTo>
                  <a:pt x="13739" y="647"/>
                  <a:pt x="12297" y="0"/>
                  <a:pt x="10781" y="0"/>
                </a:cubicBezTo>
                <a:cubicBezTo>
                  <a:pt x="6439" y="0"/>
                  <a:pt x="2957" y="4811"/>
                  <a:pt x="2957" y="10813"/>
                </a:cubicBezTo>
                <a:lnTo>
                  <a:pt x="0" y="10813"/>
                </a:lnTo>
                <a:lnTo>
                  <a:pt x="3912" y="16194"/>
                </a:lnTo>
                <a:lnTo>
                  <a:pt x="7824" y="10813"/>
                </a:lnTo>
                <a:lnTo>
                  <a:pt x="4904" y="1081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5" name="Google Shape;605;p56"/>
          <p:cNvSpPr/>
          <p:nvPr/>
        </p:nvSpPr>
        <p:spPr>
          <a:xfrm>
            <a:off x="3579359" y="1517071"/>
            <a:ext cx="279018" cy="279018"/>
          </a:xfrm>
          <a:custGeom>
            <a:rect b="b" l="l" r="r" t="t"/>
            <a:pathLst>
              <a:path extrusionOk="0" h="21600" w="21600">
                <a:moveTo>
                  <a:pt x="8502" y="15120"/>
                </a:moveTo>
                <a:lnTo>
                  <a:pt x="10180" y="16797"/>
                </a:lnTo>
                <a:lnTo>
                  <a:pt x="16223" y="10777"/>
                </a:lnTo>
                <a:lnTo>
                  <a:pt x="10180" y="4734"/>
                </a:lnTo>
                <a:lnTo>
                  <a:pt x="8502" y="6434"/>
                </a:lnTo>
                <a:lnTo>
                  <a:pt x="11604" y="9536"/>
                </a:lnTo>
                <a:lnTo>
                  <a:pt x="0" y="9536"/>
                </a:lnTo>
                <a:lnTo>
                  <a:pt x="0" y="11949"/>
                </a:lnTo>
                <a:lnTo>
                  <a:pt x="11604" y="11949"/>
                </a:lnTo>
                <a:lnTo>
                  <a:pt x="8502" y="15120"/>
                </a:lnTo>
                <a:close/>
                <a:moveTo>
                  <a:pt x="19210" y="0"/>
                </a:moveTo>
                <a:lnTo>
                  <a:pt x="2413" y="0"/>
                </a:lnTo>
                <a:cubicBezTo>
                  <a:pt x="1034" y="0"/>
                  <a:pt x="0" y="1103"/>
                  <a:pt x="0" y="2413"/>
                </a:cubicBezTo>
                <a:lnTo>
                  <a:pt x="0" y="7215"/>
                </a:lnTo>
                <a:lnTo>
                  <a:pt x="2413" y="7215"/>
                </a:lnTo>
                <a:lnTo>
                  <a:pt x="2413" y="2413"/>
                </a:lnTo>
                <a:lnTo>
                  <a:pt x="19210" y="2413"/>
                </a:lnTo>
                <a:lnTo>
                  <a:pt x="19210" y="19210"/>
                </a:lnTo>
                <a:lnTo>
                  <a:pt x="2413" y="19210"/>
                </a:lnTo>
                <a:lnTo>
                  <a:pt x="2413" y="14408"/>
                </a:lnTo>
                <a:lnTo>
                  <a:pt x="0" y="14408"/>
                </a:lnTo>
                <a:lnTo>
                  <a:pt x="0" y="19210"/>
                </a:lnTo>
                <a:cubicBezTo>
                  <a:pt x="0" y="20497"/>
                  <a:pt x="1034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497"/>
                  <a:pt x="21600" y="19210"/>
                </a:cubicBezTo>
                <a:lnTo>
                  <a:pt x="21600" y="2413"/>
                </a:lnTo>
                <a:cubicBezTo>
                  <a:pt x="21600" y="1057"/>
                  <a:pt x="20566" y="0"/>
                  <a:pt x="19210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6" name="Google Shape;606;p56"/>
          <p:cNvSpPr/>
          <p:nvPr/>
        </p:nvSpPr>
        <p:spPr>
          <a:xfrm>
            <a:off x="4432742" y="1523631"/>
            <a:ext cx="248832" cy="279018"/>
          </a:xfrm>
          <a:custGeom>
            <a:rect b="b" l="l" r="r" t="t"/>
            <a:pathLst>
              <a:path extrusionOk="0" h="21600" w="21600">
                <a:moveTo>
                  <a:pt x="18884" y="0"/>
                </a:moveTo>
                <a:lnTo>
                  <a:pt x="18884" y="2390"/>
                </a:lnTo>
                <a:lnTo>
                  <a:pt x="16194" y="2390"/>
                </a:lnTo>
                <a:lnTo>
                  <a:pt x="16194" y="0"/>
                </a:lnTo>
                <a:lnTo>
                  <a:pt x="5406" y="0"/>
                </a:lnTo>
                <a:lnTo>
                  <a:pt x="5406" y="2390"/>
                </a:lnTo>
                <a:lnTo>
                  <a:pt x="2716" y="2390"/>
                </a:lnTo>
                <a:lnTo>
                  <a:pt x="2716" y="0"/>
                </a:lnTo>
                <a:lnTo>
                  <a:pt x="0" y="0"/>
                </a:lnTo>
                <a:lnTo>
                  <a:pt x="0" y="21600"/>
                </a:lnTo>
                <a:lnTo>
                  <a:pt x="2716" y="21600"/>
                </a:lnTo>
                <a:lnTo>
                  <a:pt x="2716" y="19187"/>
                </a:lnTo>
                <a:lnTo>
                  <a:pt x="5406" y="19187"/>
                </a:lnTo>
                <a:lnTo>
                  <a:pt x="5406" y="21600"/>
                </a:lnTo>
                <a:lnTo>
                  <a:pt x="16194" y="21600"/>
                </a:lnTo>
                <a:lnTo>
                  <a:pt x="16194" y="19187"/>
                </a:lnTo>
                <a:lnTo>
                  <a:pt x="18884" y="19187"/>
                </a:lnTo>
                <a:lnTo>
                  <a:pt x="18884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8884" y="0"/>
                </a:lnTo>
                <a:close/>
                <a:moveTo>
                  <a:pt x="5406" y="16797"/>
                </a:moveTo>
                <a:lnTo>
                  <a:pt x="2716" y="16797"/>
                </a:lnTo>
                <a:lnTo>
                  <a:pt x="2716" y="14385"/>
                </a:lnTo>
                <a:lnTo>
                  <a:pt x="5406" y="14385"/>
                </a:lnTo>
                <a:lnTo>
                  <a:pt x="5406" y="16797"/>
                </a:lnTo>
                <a:close/>
                <a:moveTo>
                  <a:pt x="5406" y="11995"/>
                </a:moveTo>
                <a:lnTo>
                  <a:pt x="2716" y="11995"/>
                </a:lnTo>
                <a:lnTo>
                  <a:pt x="2716" y="9605"/>
                </a:lnTo>
                <a:lnTo>
                  <a:pt x="5406" y="9605"/>
                </a:lnTo>
                <a:lnTo>
                  <a:pt x="5406" y="11995"/>
                </a:lnTo>
                <a:close/>
                <a:moveTo>
                  <a:pt x="5406" y="7192"/>
                </a:moveTo>
                <a:lnTo>
                  <a:pt x="2716" y="7192"/>
                </a:lnTo>
                <a:lnTo>
                  <a:pt x="2716" y="4803"/>
                </a:lnTo>
                <a:lnTo>
                  <a:pt x="5406" y="4803"/>
                </a:lnTo>
                <a:lnTo>
                  <a:pt x="5406" y="7192"/>
                </a:lnTo>
                <a:close/>
                <a:moveTo>
                  <a:pt x="18884" y="16797"/>
                </a:moveTo>
                <a:lnTo>
                  <a:pt x="16194" y="16797"/>
                </a:lnTo>
                <a:lnTo>
                  <a:pt x="16194" y="14385"/>
                </a:lnTo>
                <a:lnTo>
                  <a:pt x="18884" y="14385"/>
                </a:lnTo>
                <a:lnTo>
                  <a:pt x="18884" y="16797"/>
                </a:lnTo>
                <a:close/>
                <a:moveTo>
                  <a:pt x="18884" y="11995"/>
                </a:moveTo>
                <a:lnTo>
                  <a:pt x="16194" y="11995"/>
                </a:lnTo>
                <a:lnTo>
                  <a:pt x="16194" y="9605"/>
                </a:lnTo>
                <a:lnTo>
                  <a:pt x="18884" y="9605"/>
                </a:lnTo>
                <a:lnTo>
                  <a:pt x="18884" y="11995"/>
                </a:lnTo>
                <a:close/>
                <a:moveTo>
                  <a:pt x="18884" y="7192"/>
                </a:moveTo>
                <a:lnTo>
                  <a:pt x="16194" y="7192"/>
                </a:lnTo>
                <a:lnTo>
                  <a:pt x="16194" y="4803"/>
                </a:lnTo>
                <a:lnTo>
                  <a:pt x="18884" y="4803"/>
                </a:lnTo>
                <a:lnTo>
                  <a:pt x="18884" y="71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7" name="Google Shape;607;p56"/>
          <p:cNvSpPr/>
          <p:nvPr/>
        </p:nvSpPr>
        <p:spPr>
          <a:xfrm>
            <a:off x="6117567" y="1506579"/>
            <a:ext cx="309258" cy="311850"/>
          </a:xfrm>
          <a:custGeom>
            <a:rect b="b" l="l" r="r" t="t"/>
            <a:pathLst>
              <a:path extrusionOk="0" h="21600" w="21600">
                <a:moveTo>
                  <a:pt x="6557" y="17288"/>
                </a:moveTo>
                <a:cubicBezTo>
                  <a:pt x="5395" y="17288"/>
                  <a:pt x="4399" y="18279"/>
                  <a:pt x="4399" y="19434"/>
                </a:cubicBezTo>
                <a:cubicBezTo>
                  <a:pt x="4399" y="20610"/>
                  <a:pt x="5333" y="21600"/>
                  <a:pt x="6557" y="21600"/>
                </a:cubicBezTo>
                <a:cubicBezTo>
                  <a:pt x="7781" y="21600"/>
                  <a:pt x="8735" y="20610"/>
                  <a:pt x="8735" y="19434"/>
                </a:cubicBezTo>
                <a:cubicBezTo>
                  <a:pt x="8735" y="18279"/>
                  <a:pt x="7739" y="17288"/>
                  <a:pt x="6557" y="17288"/>
                </a:cubicBezTo>
                <a:close/>
                <a:moveTo>
                  <a:pt x="0" y="0"/>
                </a:moveTo>
                <a:lnTo>
                  <a:pt x="0" y="2146"/>
                </a:lnTo>
                <a:lnTo>
                  <a:pt x="2158" y="2146"/>
                </a:lnTo>
                <a:lnTo>
                  <a:pt x="6100" y="10356"/>
                </a:lnTo>
                <a:lnTo>
                  <a:pt x="4627" y="12977"/>
                </a:lnTo>
                <a:cubicBezTo>
                  <a:pt x="4461" y="13265"/>
                  <a:pt x="4337" y="13616"/>
                  <a:pt x="4337" y="14029"/>
                </a:cubicBezTo>
                <a:cubicBezTo>
                  <a:pt x="4337" y="15184"/>
                  <a:pt x="5333" y="16174"/>
                  <a:pt x="6495" y="16174"/>
                </a:cubicBezTo>
                <a:lnTo>
                  <a:pt x="19504" y="16174"/>
                </a:lnTo>
                <a:lnTo>
                  <a:pt x="19504" y="14029"/>
                </a:lnTo>
                <a:lnTo>
                  <a:pt x="6910" y="14029"/>
                </a:lnTo>
                <a:cubicBezTo>
                  <a:pt x="6744" y="14029"/>
                  <a:pt x="6619" y="13905"/>
                  <a:pt x="6619" y="13740"/>
                </a:cubicBezTo>
                <a:lnTo>
                  <a:pt x="6681" y="13616"/>
                </a:lnTo>
                <a:lnTo>
                  <a:pt x="7677" y="11862"/>
                </a:lnTo>
                <a:lnTo>
                  <a:pt x="15749" y="11862"/>
                </a:lnTo>
                <a:cubicBezTo>
                  <a:pt x="16579" y="11862"/>
                  <a:pt x="17284" y="11409"/>
                  <a:pt x="17616" y="10769"/>
                </a:cubicBezTo>
                <a:lnTo>
                  <a:pt x="21496" y="3775"/>
                </a:lnTo>
                <a:cubicBezTo>
                  <a:pt x="21559" y="3610"/>
                  <a:pt x="21600" y="3425"/>
                  <a:pt x="21600" y="3260"/>
                </a:cubicBezTo>
                <a:cubicBezTo>
                  <a:pt x="21600" y="2661"/>
                  <a:pt x="21144" y="2146"/>
                  <a:pt x="20500" y="2146"/>
                </a:cubicBezTo>
                <a:lnTo>
                  <a:pt x="4461" y="2146"/>
                </a:lnTo>
                <a:lnTo>
                  <a:pt x="3465" y="0"/>
                </a:lnTo>
                <a:lnTo>
                  <a:pt x="0" y="0"/>
                </a:lnTo>
                <a:close/>
                <a:moveTo>
                  <a:pt x="17388" y="17288"/>
                </a:moveTo>
                <a:cubicBezTo>
                  <a:pt x="16226" y="17288"/>
                  <a:pt x="15230" y="18279"/>
                  <a:pt x="15230" y="19434"/>
                </a:cubicBezTo>
                <a:cubicBezTo>
                  <a:pt x="15230" y="20610"/>
                  <a:pt x="16164" y="21600"/>
                  <a:pt x="17388" y="21600"/>
                </a:cubicBezTo>
                <a:cubicBezTo>
                  <a:pt x="18571" y="21600"/>
                  <a:pt x="19567" y="20610"/>
                  <a:pt x="19567" y="19434"/>
                </a:cubicBezTo>
                <a:cubicBezTo>
                  <a:pt x="19567" y="18279"/>
                  <a:pt x="18571" y="17288"/>
                  <a:pt x="17388" y="1728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8" name="Google Shape;608;p56"/>
          <p:cNvSpPr/>
          <p:nvPr/>
        </p:nvSpPr>
        <p:spPr>
          <a:xfrm>
            <a:off x="971551" y="1505266"/>
            <a:ext cx="310392" cy="313146"/>
          </a:xfrm>
          <a:custGeom>
            <a:rect b="b" l="l" r="r" t="t"/>
            <a:pathLst>
              <a:path extrusionOk="0" h="21600" w="21600">
                <a:moveTo>
                  <a:pt x="21600" y="4156"/>
                </a:moveTo>
                <a:lnTo>
                  <a:pt x="16634" y="0"/>
                </a:lnTo>
                <a:lnTo>
                  <a:pt x="15248" y="1617"/>
                </a:lnTo>
                <a:lnTo>
                  <a:pt x="20214" y="5774"/>
                </a:lnTo>
                <a:lnTo>
                  <a:pt x="21600" y="4156"/>
                </a:lnTo>
                <a:close/>
                <a:moveTo>
                  <a:pt x="6372" y="1679"/>
                </a:moveTo>
                <a:lnTo>
                  <a:pt x="4966" y="61"/>
                </a:lnTo>
                <a:lnTo>
                  <a:pt x="0" y="4156"/>
                </a:lnTo>
                <a:lnTo>
                  <a:pt x="1407" y="5774"/>
                </a:lnTo>
                <a:lnTo>
                  <a:pt x="6372" y="1679"/>
                </a:lnTo>
                <a:close/>
                <a:moveTo>
                  <a:pt x="11338" y="6593"/>
                </a:moveTo>
                <a:lnTo>
                  <a:pt x="9703" y="6593"/>
                </a:lnTo>
                <a:lnTo>
                  <a:pt x="9703" y="13001"/>
                </a:lnTo>
                <a:lnTo>
                  <a:pt x="14834" y="16052"/>
                </a:lnTo>
                <a:lnTo>
                  <a:pt x="15641" y="14721"/>
                </a:lnTo>
                <a:lnTo>
                  <a:pt x="11338" y="12182"/>
                </a:lnTo>
                <a:lnTo>
                  <a:pt x="11338" y="6593"/>
                </a:lnTo>
                <a:close/>
                <a:moveTo>
                  <a:pt x="10800" y="2314"/>
                </a:moveTo>
                <a:cubicBezTo>
                  <a:pt x="5441" y="2314"/>
                  <a:pt x="1055" y="6634"/>
                  <a:pt x="1055" y="11957"/>
                </a:cubicBezTo>
                <a:cubicBezTo>
                  <a:pt x="1055" y="17280"/>
                  <a:pt x="5379" y="21600"/>
                  <a:pt x="10800" y="21600"/>
                </a:cubicBezTo>
                <a:cubicBezTo>
                  <a:pt x="16179" y="21600"/>
                  <a:pt x="20566" y="17280"/>
                  <a:pt x="20566" y="11957"/>
                </a:cubicBezTo>
                <a:cubicBezTo>
                  <a:pt x="20566" y="6593"/>
                  <a:pt x="16179" y="2314"/>
                  <a:pt x="10800" y="2314"/>
                </a:cubicBezTo>
                <a:close/>
                <a:moveTo>
                  <a:pt x="10800" y="19409"/>
                </a:moveTo>
                <a:cubicBezTo>
                  <a:pt x="6600" y="19409"/>
                  <a:pt x="3207" y="16052"/>
                  <a:pt x="3207" y="11895"/>
                </a:cubicBezTo>
                <a:cubicBezTo>
                  <a:pt x="3207" y="7739"/>
                  <a:pt x="6600" y="4381"/>
                  <a:pt x="10800" y="4381"/>
                </a:cubicBezTo>
                <a:cubicBezTo>
                  <a:pt x="15000" y="4381"/>
                  <a:pt x="18393" y="7739"/>
                  <a:pt x="18393" y="11895"/>
                </a:cubicBezTo>
                <a:cubicBezTo>
                  <a:pt x="18393" y="16052"/>
                  <a:pt x="15000" y="19409"/>
                  <a:pt x="10800" y="19409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9" name="Google Shape;609;p56"/>
          <p:cNvSpPr/>
          <p:nvPr/>
        </p:nvSpPr>
        <p:spPr>
          <a:xfrm>
            <a:off x="1834687" y="1497396"/>
            <a:ext cx="279018" cy="310392"/>
          </a:xfrm>
          <a:custGeom>
            <a:rect b="b" l="l" r="r" t="t"/>
            <a:pathLst>
              <a:path extrusionOk="0" h="21600" w="21600">
                <a:moveTo>
                  <a:pt x="19141" y="2170"/>
                </a:moveTo>
                <a:lnTo>
                  <a:pt x="14155" y="2170"/>
                </a:lnTo>
                <a:cubicBezTo>
                  <a:pt x="13626" y="951"/>
                  <a:pt x="12340" y="0"/>
                  <a:pt x="10777" y="0"/>
                </a:cubicBezTo>
                <a:cubicBezTo>
                  <a:pt x="9214" y="0"/>
                  <a:pt x="7928" y="951"/>
                  <a:pt x="7399" y="2170"/>
                </a:cubicBezTo>
                <a:lnTo>
                  <a:pt x="2413" y="2170"/>
                </a:lnTo>
                <a:cubicBezTo>
                  <a:pt x="1103" y="2170"/>
                  <a:pt x="0" y="3162"/>
                  <a:pt x="0" y="4320"/>
                </a:cubicBezTo>
                <a:lnTo>
                  <a:pt x="0" y="19430"/>
                </a:lnTo>
                <a:cubicBezTo>
                  <a:pt x="0" y="20608"/>
                  <a:pt x="1103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08"/>
                  <a:pt x="21600" y="19430"/>
                </a:cubicBezTo>
                <a:lnTo>
                  <a:pt x="21600" y="4320"/>
                </a:lnTo>
                <a:cubicBezTo>
                  <a:pt x="21531" y="3100"/>
                  <a:pt x="20428" y="2170"/>
                  <a:pt x="19141" y="2170"/>
                </a:cubicBezTo>
                <a:close/>
                <a:moveTo>
                  <a:pt x="10708" y="2170"/>
                </a:moveTo>
                <a:cubicBezTo>
                  <a:pt x="11351" y="2170"/>
                  <a:pt x="11949" y="2625"/>
                  <a:pt x="11949" y="3266"/>
                </a:cubicBezTo>
                <a:cubicBezTo>
                  <a:pt x="11949" y="3865"/>
                  <a:pt x="11420" y="4382"/>
                  <a:pt x="10708" y="4382"/>
                </a:cubicBezTo>
                <a:cubicBezTo>
                  <a:pt x="9996" y="4382"/>
                  <a:pt x="9467" y="3927"/>
                  <a:pt x="9467" y="3266"/>
                </a:cubicBezTo>
                <a:cubicBezTo>
                  <a:pt x="9536" y="2625"/>
                  <a:pt x="10065" y="2170"/>
                  <a:pt x="10708" y="2170"/>
                </a:cubicBezTo>
                <a:close/>
                <a:moveTo>
                  <a:pt x="13098" y="17280"/>
                </a:moveTo>
                <a:lnTo>
                  <a:pt x="4688" y="17280"/>
                </a:lnTo>
                <a:lnTo>
                  <a:pt x="4688" y="15110"/>
                </a:lnTo>
                <a:lnTo>
                  <a:pt x="13098" y="15110"/>
                </a:lnTo>
                <a:lnTo>
                  <a:pt x="13098" y="17280"/>
                </a:lnTo>
                <a:close/>
                <a:moveTo>
                  <a:pt x="16729" y="12960"/>
                </a:moveTo>
                <a:lnTo>
                  <a:pt x="4734" y="12960"/>
                </a:lnTo>
                <a:lnTo>
                  <a:pt x="4734" y="10810"/>
                </a:lnTo>
                <a:lnTo>
                  <a:pt x="16729" y="10810"/>
                </a:lnTo>
                <a:lnTo>
                  <a:pt x="16729" y="12960"/>
                </a:lnTo>
                <a:close/>
                <a:moveTo>
                  <a:pt x="16729" y="8640"/>
                </a:moveTo>
                <a:lnTo>
                  <a:pt x="4734" y="8640"/>
                </a:lnTo>
                <a:lnTo>
                  <a:pt x="4734" y="6490"/>
                </a:lnTo>
                <a:lnTo>
                  <a:pt x="16729" y="6490"/>
                </a:lnTo>
                <a:lnTo>
                  <a:pt x="16729" y="864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0" name="Google Shape;610;p56"/>
          <p:cNvSpPr/>
          <p:nvPr/>
        </p:nvSpPr>
        <p:spPr>
          <a:xfrm>
            <a:off x="7001688" y="1562983"/>
            <a:ext cx="279018" cy="280530"/>
          </a:xfrm>
          <a:custGeom>
            <a:rect b="b" l="l" r="r" t="t"/>
            <a:pathLst>
              <a:path extrusionOk="0" h="21600" w="21600">
                <a:moveTo>
                  <a:pt x="19187" y="19215"/>
                </a:moveTo>
                <a:lnTo>
                  <a:pt x="2390" y="19215"/>
                </a:lnTo>
                <a:lnTo>
                  <a:pt x="2390" y="2454"/>
                </a:lnTo>
                <a:lnTo>
                  <a:pt x="10823" y="2454"/>
                </a:lnTo>
                <a:lnTo>
                  <a:pt x="10823" y="46"/>
                </a:lnTo>
                <a:lnTo>
                  <a:pt x="2390" y="46"/>
                </a:lnTo>
                <a:cubicBezTo>
                  <a:pt x="1034" y="46"/>
                  <a:pt x="0" y="1146"/>
                  <a:pt x="0" y="2454"/>
                </a:cubicBezTo>
                <a:lnTo>
                  <a:pt x="0" y="19215"/>
                </a:lnTo>
                <a:cubicBezTo>
                  <a:pt x="0" y="20499"/>
                  <a:pt x="1034" y="21600"/>
                  <a:pt x="2390" y="21600"/>
                </a:cubicBezTo>
                <a:lnTo>
                  <a:pt x="19187" y="21600"/>
                </a:lnTo>
                <a:cubicBezTo>
                  <a:pt x="20497" y="21600"/>
                  <a:pt x="21600" y="20499"/>
                  <a:pt x="21600" y="19215"/>
                </a:cubicBezTo>
                <a:lnTo>
                  <a:pt x="21600" y="10800"/>
                </a:lnTo>
                <a:lnTo>
                  <a:pt x="19187" y="10800"/>
                </a:lnTo>
                <a:lnTo>
                  <a:pt x="19187" y="19215"/>
                </a:lnTo>
                <a:close/>
                <a:moveTo>
                  <a:pt x="13167" y="0"/>
                </a:moveTo>
                <a:lnTo>
                  <a:pt x="13167" y="2385"/>
                </a:lnTo>
                <a:lnTo>
                  <a:pt x="17510" y="2385"/>
                </a:lnTo>
                <a:lnTo>
                  <a:pt x="5699" y="14171"/>
                </a:lnTo>
                <a:lnTo>
                  <a:pt x="7376" y="15845"/>
                </a:lnTo>
                <a:lnTo>
                  <a:pt x="19187" y="4059"/>
                </a:lnTo>
                <a:lnTo>
                  <a:pt x="19187" y="8392"/>
                </a:lnTo>
                <a:lnTo>
                  <a:pt x="21600" y="8392"/>
                </a:lnTo>
                <a:lnTo>
                  <a:pt x="21600" y="0"/>
                </a:lnTo>
                <a:lnTo>
                  <a:pt x="13167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1" name="Google Shape;611;p56"/>
          <p:cNvSpPr/>
          <p:nvPr/>
        </p:nvSpPr>
        <p:spPr>
          <a:xfrm>
            <a:off x="7904175" y="1522320"/>
            <a:ext cx="217512" cy="311850"/>
          </a:xfrm>
          <a:custGeom>
            <a:rect b="b" l="l" r="r" t="t"/>
            <a:pathLst>
              <a:path extrusionOk="0" h="21600" w="21600">
                <a:moveTo>
                  <a:pt x="10785" y="0"/>
                </a:moveTo>
                <a:cubicBezTo>
                  <a:pt x="4803" y="0"/>
                  <a:pt x="0" y="3383"/>
                  <a:pt x="0" y="7571"/>
                </a:cubicBezTo>
                <a:cubicBezTo>
                  <a:pt x="0" y="13224"/>
                  <a:pt x="10785" y="21600"/>
                  <a:pt x="10785" y="21600"/>
                </a:cubicBezTo>
                <a:cubicBezTo>
                  <a:pt x="10785" y="21600"/>
                  <a:pt x="21600" y="13224"/>
                  <a:pt x="21600" y="7571"/>
                </a:cubicBezTo>
                <a:cubicBezTo>
                  <a:pt x="21541" y="3383"/>
                  <a:pt x="16708" y="0"/>
                  <a:pt x="10785" y="0"/>
                </a:cubicBezTo>
                <a:close/>
                <a:moveTo>
                  <a:pt x="10785" y="10253"/>
                </a:moveTo>
                <a:cubicBezTo>
                  <a:pt x="8634" y="10253"/>
                  <a:pt x="6984" y="9036"/>
                  <a:pt x="6984" y="7571"/>
                </a:cubicBezTo>
                <a:cubicBezTo>
                  <a:pt x="6984" y="6107"/>
                  <a:pt x="8723" y="4889"/>
                  <a:pt x="10785" y="4889"/>
                </a:cubicBezTo>
                <a:cubicBezTo>
                  <a:pt x="12966" y="4889"/>
                  <a:pt x="14616" y="6107"/>
                  <a:pt x="14616" y="7571"/>
                </a:cubicBezTo>
                <a:cubicBezTo>
                  <a:pt x="14616" y="9036"/>
                  <a:pt x="12877" y="10253"/>
                  <a:pt x="10785" y="10253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2" name="Google Shape;612;p56"/>
          <p:cNvSpPr/>
          <p:nvPr/>
        </p:nvSpPr>
        <p:spPr>
          <a:xfrm>
            <a:off x="5237092" y="1538061"/>
            <a:ext cx="372654" cy="253584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cubicBezTo>
                  <a:pt x="5907" y="0"/>
                  <a:pt x="1679" y="4465"/>
                  <a:pt x="0" y="10800"/>
                </a:cubicBezTo>
                <a:cubicBezTo>
                  <a:pt x="1679" y="17135"/>
                  <a:pt x="5907" y="21600"/>
                  <a:pt x="10800" y="21600"/>
                </a:cubicBezTo>
                <a:cubicBezTo>
                  <a:pt x="15693" y="21600"/>
                  <a:pt x="19921" y="17135"/>
                  <a:pt x="21600" y="10800"/>
                </a:cubicBezTo>
                <a:cubicBezTo>
                  <a:pt x="19950" y="4592"/>
                  <a:pt x="15722" y="0"/>
                  <a:pt x="10800" y="0"/>
                </a:cubicBezTo>
                <a:close/>
                <a:moveTo>
                  <a:pt x="10800" y="17986"/>
                </a:moveTo>
                <a:cubicBezTo>
                  <a:pt x="8049" y="17986"/>
                  <a:pt x="5907" y="14839"/>
                  <a:pt x="5907" y="10800"/>
                </a:cubicBezTo>
                <a:cubicBezTo>
                  <a:pt x="5907" y="6761"/>
                  <a:pt x="8049" y="3614"/>
                  <a:pt x="10800" y="3614"/>
                </a:cubicBezTo>
                <a:cubicBezTo>
                  <a:pt x="13551" y="3614"/>
                  <a:pt x="15693" y="6761"/>
                  <a:pt x="15693" y="10800"/>
                </a:cubicBezTo>
                <a:cubicBezTo>
                  <a:pt x="15722" y="14839"/>
                  <a:pt x="13551" y="17986"/>
                  <a:pt x="10800" y="17986"/>
                </a:cubicBezTo>
                <a:close/>
                <a:moveTo>
                  <a:pt x="10800" y="6420"/>
                </a:moveTo>
                <a:cubicBezTo>
                  <a:pt x="9121" y="6420"/>
                  <a:pt x="7876" y="8334"/>
                  <a:pt x="7876" y="10757"/>
                </a:cubicBezTo>
                <a:cubicBezTo>
                  <a:pt x="7876" y="13139"/>
                  <a:pt x="9150" y="15052"/>
                  <a:pt x="10800" y="15052"/>
                </a:cubicBezTo>
                <a:cubicBezTo>
                  <a:pt x="12450" y="15052"/>
                  <a:pt x="13724" y="13139"/>
                  <a:pt x="13724" y="10757"/>
                </a:cubicBezTo>
                <a:cubicBezTo>
                  <a:pt x="13724" y="8334"/>
                  <a:pt x="12479" y="6420"/>
                  <a:pt x="10800" y="642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3" name="Google Shape;613;p56"/>
          <p:cNvSpPr txBox="1"/>
          <p:nvPr/>
        </p:nvSpPr>
        <p:spPr>
          <a:xfrm>
            <a:off x="4824228" y="702550"/>
            <a:ext cx="204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Google Sans"/>
              <a:buNone/>
            </a:pPr>
            <a: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All icons are vector objects and can </a:t>
            </a:r>
            <a:b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be recolored using the fill menu.</a:t>
            </a:r>
            <a:endParaRPr sz="300"/>
          </a:p>
        </p:txBody>
      </p:sp>
      <p:pic>
        <p:nvPicPr>
          <p:cNvPr descr="Image" id="614" name="Google Shape;614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7826" y="606823"/>
            <a:ext cx="1420840" cy="534340"/>
          </a:xfrm>
          <a:prstGeom prst="rect">
            <a:avLst/>
          </a:prstGeom>
          <a:noFill/>
          <a:ln>
            <a:noFill/>
          </a:ln>
          <a:effectLst>
            <a:outerShdw blurRad="190500" rotWithShape="0">
              <a:srgbClr val="000000">
                <a:alpha val="29800"/>
              </a:srgbClr>
            </a:outerShdw>
          </a:effectLst>
        </p:spPr>
      </p:pic>
      <p:sp>
        <p:nvSpPr>
          <p:cNvPr id="615" name="Google Shape;615;p56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fr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Icons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57"/>
          <p:cNvSpPr txBox="1"/>
          <p:nvPr/>
        </p:nvSpPr>
        <p:spPr>
          <a:xfrm>
            <a:off x="786139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Developer</a:t>
            </a:r>
            <a:endParaRPr sz="500"/>
          </a:p>
        </p:txBody>
      </p:sp>
      <p:sp>
        <p:nvSpPr>
          <p:cNvPr id="621" name="Google Shape;621;p57"/>
          <p:cNvSpPr txBox="1"/>
          <p:nvPr/>
        </p:nvSpPr>
        <p:spPr>
          <a:xfrm>
            <a:off x="1630013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Write</a:t>
            </a:r>
            <a:endParaRPr sz="500"/>
          </a:p>
        </p:txBody>
      </p:sp>
      <p:sp>
        <p:nvSpPr>
          <p:cNvPr id="622" name="Google Shape;622;p57"/>
          <p:cNvSpPr txBox="1"/>
          <p:nvPr/>
        </p:nvSpPr>
        <p:spPr>
          <a:xfrm>
            <a:off x="2480980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Cloud</a:t>
            </a:r>
            <a:endParaRPr sz="500"/>
          </a:p>
        </p:txBody>
      </p:sp>
      <p:sp>
        <p:nvSpPr>
          <p:cNvPr id="623" name="Google Shape;623;p57"/>
          <p:cNvSpPr txBox="1"/>
          <p:nvPr/>
        </p:nvSpPr>
        <p:spPr>
          <a:xfrm>
            <a:off x="3381587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Audio</a:t>
            </a:r>
            <a:endParaRPr sz="500"/>
          </a:p>
        </p:txBody>
      </p:sp>
      <p:sp>
        <p:nvSpPr>
          <p:cNvPr id="624" name="Google Shape;624;p57"/>
          <p:cNvSpPr txBox="1"/>
          <p:nvPr/>
        </p:nvSpPr>
        <p:spPr>
          <a:xfrm>
            <a:off x="4209833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Key</a:t>
            </a:r>
            <a:endParaRPr sz="500"/>
          </a:p>
        </p:txBody>
      </p:sp>
      <p:sp>
        <p:nvSpPr>
          <p:cNvPr id="625" name="Google Shape;625;p57"/>
          <p:cNvSpPr txBox="1"/>
          <p:nvPr/>
        </p:nvSpPr>
        <p:spPr>
          <a:xfrm>
            <a:off x="5069336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Desktop Mac</a:t>
            </a:r>
            <a:endParaRPr sz="500"/>
          </a:p>
        </p:txBody>
      </p:sp>
      <p:sp>
        <p:nvSpPr>
          <p:cNvPr id="626" name="Google Shape;626;p57"/>
          <p:cNvSpPr txBox="1"/>
          <p:nvPr/>
        </p:nvSpPr>
        <p:spPr>
          <a:xfrm>
            <a:off x="5920303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Watch</a:t>
            </a:r>
            <a:endParaRPr sz="500"/>
          </a:p>
        </p:txBody>
      </p:sp>
      <p:sp>
        <p:nvSpPr>
          <p:cNvPr id="627" name="Google Shape;627;p57"/>
          <p:cNvSpPr txBox="1"/>
          <p:nvPr/>
        </p:nvSpPr>
        <p:spPr>
          <a:xfrm>
            <a:off x="6820908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Person</a:t>
            </a:r>
            <a:endParaRPr sz="500"/>
          </a:p>
        </p:txBody>
      </p:sp>
      <p:sp>
        <p:nvSpPr>
          <p:cNvPr id="628" name="Google Shape;628;p57"/>
          <p:cNvSpPr txBox="1"/>
          <p:nvPr/>
        </p:nvSpPr>
        <p:spPr>
          <a:xfrm>
            <a:off x="7670429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Car</a:t>
            </a:r>
            <a:endParaRPr sz="500"/>
          </a:p>
        </p:txBody>
      </p:sp>
      <p:sp>
        <p:nvSpPr>
          <p:cNvPr id="629" name="Google Shape;629;p57"/>
          <p:cNvSpPr txBox="1"/>
          <p:nvPr/>
        </p:nvSpPr>
        <p:spPr>
          <a:xfrm>
            <a:off x="786139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Devices</a:t>
            </a:r>
            <a:endParaRPr sz="500"/>
          </a:p>
        </p:txBody>
      </p:sp>
      <p:sp>
        <p:nvSpPr>
          <p:cNvPr id="630" name="Google Shape;630;p57"/>
          <p:cNvSpPr txBox="1"/>
          <p:nvPr/>
        </p:nvSpPr>
        <p:spPr>
          <a:xfrm>
            <a:off x="1630013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Quote</a:t>
            </a:r>
            <a:endParaRPr sz="500"/>
          </a:p>
        </p:txBody>
      </p:sp>
      <p:sp>
        <p:nvSpPr>
          <p:cNvPr id="631" name="Google Shape;631;p57"/>
          <p:cNvSpPr txBox="1"/>
          <p:nvPr/>
        </p:nvSpPr>
        <p:spPr>
          <a:xfrm>
            <a:off x="2480980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Folder</a:t>
            </a:r>
            <a:endParaRPr sz="500"/>
          </a:p>
        </p:txBody>
      </p:sp>
      <p:sp>
        <p:nvSpPr>
          <p:cNvPr id="632" name="Google Shape;632;p57"/>
          <p:cNvSpPr txBox="1"/>
          <p:nvPr/>
        </p:nvSpPr>
        <p:spPr>
          <a:xfrm>
            <a:off x="3381587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Web Page</a:t>
            </a:r>
            <a:endParaRPr sz="500"/>
          </a:p>
        </p:txBody>
      </p:sp>
      <p:sp>
        <p:nvSpPr>
          <p:cNvPr id="633" name="Google Shape;633;p57"/>
          <p:cNvSpPr txBox="1"/>
          <p:nvPr/>
        </p:nvSpPr>
        <p:spPr>
          <a:xfrm>
            <a:off x="4209833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Archive</a:t>
            </a:r>
            <a:endParaRPr sz="500"/>
          </a:p>
        </p:txBody>
      </p:sp>
      <p:sp>
        <p:nvSpPr>
          <p:cNvPr id="634" name="Google Shape;634;p57"/>
          <p:cNvSpPr txBox="1"/>
          <p:nvPr/>
        </p:nvSpPr>
        <p:spPr>
          <a:xfrm>
            <a:off x="5069336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Desktop PC</a:t>
            </a:r>
            <a:endParaRPr sz="500"/>
          </a:p>
        </p:txBody>
      </p:sp>
      <p:sp>
        <p:nvSpPr>
          <p:cNvPr id="635" name="Google Shape;635;p57"/>
          <p:cNvSpPr txBox="1"/>
          <p:nvPr/>
        </p:nvSpPr>
        <p:spPr>
          <a:xfrm>
            <a:off x="5920303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Flag</a:t>
            </a:r>
            <a:endParaRPr sz="500"/>
          </a:p>
        </p:txBody>
      </p:sp>
      <p:sp>
        <p:nvSpPr>
          <p:cNvPr id="636" name="Google Shape;636;p57"/>
          <p:cNvSpPr txBox="1"/>
          <p:nvPr/>
        </p:nvSpPr>
        <p:spPr>
          <a:xfrm>
            <a:off x="6820908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World</a:t>
            </a:r>
            <a:endParaRPr sz="500"/>
          </a:p>
        </p:txBody>
      </p:sp>
      <p:sp>
        <p:nvSpPr>
          <p:cNvPr id="637" name="Google Shape;637;p57"/>
          <p:cNvSpPr txBox="1"/>
          <p:nvPr/>
        </p:nvSpPr>
        <p:spPr>
          <a:xfrm>
            <a:off x="7670429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Boat</a:t>
            </a:r>
            <a:endParaRPr sz="500"/>
          </a:p>
        </p:txBody>
      </p:sp>
      <p:sp>
        <p:nvSpPr>
          <p:cNvPr id="638" name="Google Shape;638;p57"/>
          <p:cNvSpPr txBox="1"/>
          <p:nvPr/>
        </p:nvSpPr>
        <p:spPr>
          <a:xfrm>
            <a:off x="786139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Software</a:t>
            </a:r>
            <a:endParaRPr sz="500"/>
          </a:p>
        </p:txBody>
      </p:sp>
      <p:sp>
        <p:nvSpPr>
          <p:cNvPr id="639" name="Google Shape;639;p57"/>
          <p:cNvSpPr txBox="1"/>
          <p:nvPr/>
        </p:nvSpPr>
        <p:spPr>
          <a:xfrm>
            <a:off x="1630013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Emotion</a:t>
            </a:r>
            <a:endParaRPr sz="500"/>
          </a:p>
        </p:txBody>
      </p:sp>
      <p:sp>
        <p:nvSpPr>
          <p:cNvPr id="640" name="Google Shape;640;p57"/>
          <p:cNvSpPr txBox="1"/>
          <p:nvPr/>
        </p:nvSpPr>
        <p:spPr>
          <a:xfrm>
            <a:off x="2480980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Mic</a:t>
            </a:r>
            <a:endParaRPr sz="500"/>
          </a:p>
        </p:txBody>
      </p:sp>
      <p:sp>
        <p:nvSpPr>
          <p:cNvPr id="641" name="Google Shape;641;p57"/>
          <p:cNvSpPr txBox="1"/>
          <p:nvPr/>
        </p:nvSpPr>
        <p:spPr>
          <a:xfrm>
            <a:off x="3381587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Call</a:t>
            </a:r>
            <a:endParaRPr sz="500"/>
          </a:p>
        </p:txBody>
      </p:sp>
      <p:sp>
        <p:nvSpPr>
          <p:cNvPr id="642" name="Google Shape;642;p57"/>
          <p:cNvSpPr txBox="1"/>
          <p:nvPr/>
        </p:nvSpPr>
        <p:spPr>
          <a:xfrm>
            <a:off x="4209833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Cut</a:t>
            </a:r>
            <a:endParaRPr sz="500"/>
          </a:p>
        </p:txBody>
      </p:sp>
      <p:sp>
        <p:nvSpPr>
          <p:cNvPr id="643" name="Google Shape;643;p57"/>
          <p:cNvSpPr txBox="1"/>
          <p:nvPr/>
        </p:nvSpPr>
        <p:spPr>
          <a:xfrm>
            <a:off x="5069336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headphones</a:t>
            </a:r>
            <a:endParaRPr sz="500"/>
          </a:p>
        </p:txBody>
      </p:sp>
      <p:sp>
        <p:nvSpPr>
          <p:cNvPr id="644" name="Google Shape;644;p57"/>
          <p:cNvSpPr txBox="1"/>
          <p:nvPr/>
        </p:nvSpPr>
        <p:spPr>
          <a:xfrm>
            <a:off x="5920303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Camera</a:t>
            </a:r>
            <a:endParaRPr sz="500"/>
          </a:p>
        </p:txBody>
      </p:sp>
      <p:sp>
        <p:nvSpPr>
          <p:cNvPr id="645" name="Google Shape;645;p57"/>
          <p:cNvSpPr txBox="1"/>
          <p:nvPr/>
        </p:nvSpPr>
        <p:spPr>
          <a:xfrm>
            <a:off x="6820908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Education</a:t>
            </a:r>
            <a:endParaRPr sz="500"/>
          </a:p>
        </p:txBody>
      </p:sp>
      <p:sp>
        <p:nvSpPr>
          <p:cNvPr id="646" name="Google Shape;646;p57"/>
          <p:cNvSpPr txBox="1"/>
          <p:nvPr/>
        </p:nvSpPr>
        <p:spPr>
          <a:xfrm>
            <a:off x="7670429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Train</a:t>
            </a:r>
            <a:endParaRPr sz="500"/>
          </a:p>
        </p:txBody>
      </p:sp>
      <p:sp>
        <p:nvSpPr>
          <p:cNvPr id="647" name="Google Shape;647;p57"/>
          <p:cNvSpPr txBox="1"/>
          <p:nvPr/>
        </p:nvSpPr>
        <p:spPr>
          <a:xfrm>
            <a:off x="786139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Weather</a:t>
            </a:r>
            <a:endParaRPr sz="500"/>
          </a:p>
        </p:txBody>
      </p:sp>
      <p:sp>
        <p:nvSpPr>
          <p:cNvPr id="648" name="Google Shape;648;p57"/>
          <p:cNvSpPr txBox="1"/>
          <p:nvPr/>
        </p:nvSpPr>
        <p:spPr>
          <a:xfrm>
            <a:off x="1630013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Link</a:t>
            </a:r>
            <a:endParaRPr sz="500"/>
          </a:p>
        </p:txBody>
      </p:sp>
      <p:sp>
        <p:nvSpPr>
          <p:cNvPr id="649" name="Google Shape;649;p57"/>
          <p:cNvSpPr txBox="1"/>
          <p:nvPr/>
        </p:nvSpPr>
        <p:spPr>
          <a:xfrm>
            <a:off x="2480980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Movie</a:t>
            </a:r>
            <a:endParaRPr sz="500"/>
          </a:p>
        </p:txBody>
      </p:sp>
      <p:sp>
        <p:nvSpPr>
          <p:cNvPr id="650" name="Google Shape;650;p57"/>
          <p:cNvSpPr txBox="1"/>
          <p:nvPr/>
        </p:nvSpPr>
        <p:spPr>
          <a:xfrm>
            <a:off x="3381587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Chart</a:t>
            </a:r>
            <a:endParaRPr sz="500"/>
          </a:p>
        </p:txBody>
      </p:sp>
      <p:sp>
        <p:nvSpPr>
          <p:cNvPr id="651" name="Google Shape;651;p57"/>
          <p:cNvSpPr txBox="1"/>
          <p:nvPr/>
        </p:nvSpPr>
        <p:spPr>
          <a:xfrm>
            <a:off x="4132504" y="3714921"/>
            <a:ext cx="8295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Paste</a:t>
            </a:r>
            <a:endParaRPr sz="500"/>
          </a:p>
        </p:txBody>
      </p:sp>
      <p:sp>
        <p:nvSpPr>
          <p:cNvPr id="652" name="Google Shape;652;p57"/>
          <p:cNvSpPr txBox="1"/>
          <p:nvPr/>
        </p:nvSpPr>
        <p:spPr>
          <a:xfrm>
            <a:off x="5069336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Keyboard</a:t>
            </a:r>
            <a:endParaRPr sz="500"/>
          </a:p>
        </p:txBody>
      </p:sp>
      <p:sp>
        <p:nvSpPr>
          <p:cNvPr id="653" name="Google Shape;653;p57"/>
          <p:cNvSpPr txBox="1"/>
          <p:nvPr/>
        </p:nvSpPr>
        <p:spPr>
          <a:xfrm>
            <a:off x="5920303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TV</a:t>
            </a:r>
            <a:endParaRPr sz="500"/>
          </a:p>
        </p:txBody>
      </p:sp>
      <p:sp>
        <p:nvSpPr>
          <p:cNvPr id="654" name="Google Shape;654;p57"/>
          <p:cNvSpPr txBox="1"/>
          <p:nvPr/>
        </p:nvSpPr>
        <p:spPr>
          <a:xfrm>
            <a:off x="6820908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MMS</a:t>
            </a:r>
            <a:endParaRPr sz="500"/>
          </a:p>
        </p:txBody>
      </p:sp>
      <p:sp>
        <p:nvSpPr>
          <p:cNvPr id="655" name="Google Shape;655;p57"/>
          <p:cNvSpPr txBox="1"/>
          <p:nvPr/>
        </p:nvSpPr>
        <p:spPr>
          <a:xfrm>
            <a:off x="7670429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Subway</a:t>
            </a:r>
            <a:endParaRPr sz="500"/>
          </a:p>
        </p:txBody>
      </p:sp>
      <p:sp>
        <p:nvSpPr>
          <p:cNvPr id="656" name="Google Shape;656;p57"/>
          <p:cNvSpPr txBox="1"/>
          <p:nvPr/>
        </p:nvSpPr>
        <p:spPr>
          <a:xfrm>
            <a:off x="786139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Hotel</a:t>
            </a:r>
            <a:endParaRPr sz="500"/>
          </a:p>
        </p:txBody>
      </p:sp>
      <p:sp>
        <p:nvSpPr>
          <p:cNvPr id="657" name="Google Shape;657;p57"/>
          <p:cNvSpPr txBox="1"/>
          <p:nvPr/>
        </p:nvSpPr>
        <p:spPr>
          <a:xfrm>
            <a:off x="1630013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Laundry</a:t>
            </a:r>
            <a:endParaRPr sz="500"/>
          </a:p>
        </p:txBody>
      </p:sp>
      <p:sp>
        <p:nvSpPr>
          <p:cNvPr id="658" name="Google Shape;658;p57"/>
          <p:cNvSpPr txBox="1"/>
          <p:nvPr/>
        </p:nvSpPr>
        <p:spPr>
          <a:xfrm>
            <a:off x="2344588" y="4351823"/>
            <a:ext cx="9387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Location History</a:t>
            </a:r>
            <a:endParaRPr sz="500"/>
          </a:p>
        </p:txBody>
      </p:sp>
      <p:sp>
        <p:nvSpPr>
          <p:cNvPr id="659" name="Google Shape;659;p57"/>
          <p:cNvSpPr txBox="1"/>
          <p:nvPr/>
        </p:nvSpPr>
        <p:spPr>
          <a:xfrm>
            <a:off x="3393737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Layers</a:t>
            </a:r>
            <a:endParaRPr sz="500"/>
          </a:p>
        </p:txBody>
      </p:sp>
      <p:sp>
        <p:nvSpPr>
          <p:cNvPr id="660" name="Google Shape;660;p57"/>
          <p:cNvSpPr txBox="1"/>
          <p:nvPr/>
        </p:nvSpPr>
        <p:spPr>
          <a:xfrm>
            <a:off x="4237613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Offer</a:t>
            </a:r>
            <a:endParaRPr sz="500"/>
          </a:p>
        </p:txBody>
      </p:sp>
      <p:sp>
        <p:nvSpPr>
          <p:cNvPr id="661" name="Google Shape;661;p57"/>
          <p:cNvSpPr txBox="1"/>
          <p:nvPr/>
        </p:nvSpPr>
        <p:spPr>
          <a:xfrm>
            <a:off x="5088579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Map</a:t>
            </a:r>
            <a:endParaRPr sz="500"/>
          </a:p>
        </p:txBody>
      </p:sp>
      <p:sp>
        <p:nvSpPr>
          <p:cNvPr id="662" name="Google Shape;662;p57"/>
          <p:cNvSpPr txBox="1"/>
          <p:nvPr/>
        </p:nvSpPr>
        <p:spPr>
          <a:xfrm>
            <a:off x="6744151" y="4351823"/>
            <a:ext cx="822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Pizza</a:t>
            </a:r>
            <a:endParaRPr sz="500"/>
          </a:p>
        </p:txBody>
      </p:sp>
      <p:sp>
        <p:nvSpPr>
          <p:cNvPr id="663" name="Google Shape;663;p57"/>
          <p:cNvSpPr txBox="1"/>
          <p:nvPr/>
        </p:nvSpPr>
        <p:spPr>
          <a:xfrm>
            <a:off x="7659709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Web</a:t>
            </a:r>
            <a:endParaRPr sz="500"/>
          </a:p>
        </p:txBody>
      </p:sp>
      <p:sp>
        <p:nvSpPr>
          <p:cNvPr id="664" name="Google Shape;664;p57"/>
          <p:cNvSpPr/>
          <p:nvPr/>
        </p:nvSpPr>
        <p:spPr>
          <a:xfrm>
            <a:off x="1023754" y="1542596"/>
            <a:ext cx="226800" cy="311634"/>
          </a:xfrm>
          <a:custGeom>
            <a:rect b="b" l="l" r="r" t="t"/>
            <a:pathLst>
              <a:path extrusionOk="0" h="21600" w="21600">
                <a:moveTo>
                  <a:pt x="4112" y="3931"/>
                </a:moveTo>
                <a:lnTo>
                  <a:pt x="17545" y="3931"/>
                </a:lnTo>
                <a:lnTo>
                  <a:pt x="17545" y="5896"/>
                </a:lnTo>
                <a:lnTo>
                  <a:pt x="20248" y="5896"/>
                </a:lnTo>
                <a:lnTo>
                  <a:pt x="20248" y="1965"/>
                </a:lnTo>
                <a:cubicBezTo>
                  <a:pt x="20248" y="880"/>
                  <a:pt x="19065" y="0"/>
                  <a:pt x="17545" y="0"/>
                </a:cubicBezTo>
                <a:lnTo>
                  <a:pt x="4112" y="0"/>
                </a:lnTo>
                <a:cubicBezTo>
                  <a:pt x="2619" y="0"/>
                  <a:pt x="1408" y="880"/>
                  <a:pt x="1408" y="1965"/>
                </a:cubicBezTo>
                <a:lnTo>
                  <a:pt x="1408" y="5896"/>
                </a:lnTo>
                <a:lnTo>
                  <a:pt x="4112" y="5896"/>
                </a:lnTo>
                <a:lnTo>
                  <a:pt x="4112" y="3931"/>
                </a:lnTo>
                <a:close/>
                <a:moveTo>
                  <a:pt x="15404" y="15294"/>
                </a:moveTo>
                <a:lnTo>
                  <a:pt x="21600" y="10810"/>
                </a:lnTo>
                <a:lnTo>
                  <a:pt x="15404" y="6306"/>
                </a:lnTo>
                <a:lnTo>
                  <a:pt x="13489" y="7698"/>
                </a:lnTo>
                <a:lnTo>
                  <a:pt x="17798" y="10810"/>
                </a:lnTo>
                <a:lnTo>
                  <a:pt x="13489" y="13922"/>
                </a:lnTo>
                <a:lnTo>
                  <a:pt x="15404" y="15294"/>
                </a:lnTo>
                <a:close/>
                <a:moveTo>
                  <a:pt x="8082" y="13922"/>
                </a:moveTo>
                <a:lnTo>
                  <a:pt x="3802" y="10810"/>
                </a:lnTo>
                <a:lnTo>
                  <a:pt x="8082" y="7698"/>
                </a:lnTo>
                <a:lnTo>
                  <a:pt x="6196" y="6306"/>
                </a:lnTo>
                <a:lnTo>
                  <a:pt x="0" y="10810"/>
                </a:lnTo>
                <a:lnTo>
                  <a:pt x="6196" y="15294"/>
                </a:lnTo>
                <a:lnTo>
                  <a:pt x="8082" y="13922"/>
                </a:lnTo>
                <a:close/>
                <a:moveTo>
                  <a:pt x="17545" y="17669"/>
                </a:moveTo>
                <a:lnTo>
                  <a:pt x="4112" y="17669"/>
                </a:lnTo>
                <a:lnTo>
                  <a:pt x="4112" y="15704"/>
                </a:lnTo>
                <a:lnTo>
                  <a:pt x="1408" y="15704"/>
                </a:lnTo>
                <a:lnTo>
                  <a:pt x="1408" y="19635"/>
                </a:lnTo>
                <a:cubicBezTo>
                  <a:pt x="1408" y="20720"/>
                  <a:pt x="2619" y="21600"/>
                  <a:pt x="4112" y="21600"/>
                </a:cubicBezTo>
                <a:lnTo>
                  <a:pt x="17545" y="21600"/>
                </a:lnTo>
                <a:cubicBezTo>
                  <a:pt x="19065" y="21600"/>
                  <a:pt x="20248" y="20720"/>
                  <a:pt x="20248" y="19635"/>
                </a:cubicBezTo>
                <a:lnTo>
                  <a:pt x="20248" y="15704"/>
                </a:lnTo>
                <a:lnTo>
                  <a:pt x="17545" y="15704"/>
                </a:lnTo>
                <a:lnTo>
                  <a:pt x="17545" y="1766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65" name="Google Shape;665;p57"/>
          <p:cNvSpPr/>
          <p:nvPr/>
        </p:nvSpPr>
        <p:spPr>
          <a:xfrm>
            <a:off x="968943" y="2251626"/>
            <a:ext cx="340416" cy="225342"/>
          </a:xfrm>
          <a:custGeom>
            <a:rect b="b" l="l" r="r" t="t"/>
            <a:pathLst>
              <a:path extrusionOk="0" h="21600" w="21600">
                <a:moveTo>
                  <a:pt x="3594" y="2714"/>
                </a:moveTo>
                <a:lnTo>
                  <a:pt x="19794" y="2714"/>
                </a:lnTo>
                <a:lnTo>
                  <a:pt x="19794" y="0"/>
                </a:lnTo>
                <a:lnTo>
                  <a:pt x="3594" y="0"/>
                </a:lnTo>
                <a:cubicBezTo>
                  <a:pt x="2597" y="0"/>
                  <a:pt x="1787" y="1187"/>
                  <a:pt x="1787" y="2714"/>
                </a:cubicBezTo>
                <a:lnTo>
                  <a:pt x="1787" y="17557"/>
                </a:lnTo>
                <a:lnTo>
                  <a:pt x="0" y="17557"/>
                </a:lnTo>
                <a:lnTo>
                  <a:pt x="0" y="21600"/>
                </a:lnTo>
                <a:lnTo>
                  <a:pt x="12569" y="21600"/>
                </a:lnTo>
                <a:lnTo>
                  <a:pt x="12569" y="17557"/>
                </a:lnTo>
                <a:lnTo>
                  <a:pt x="3594" y="17557"/>
                </a:lnTo>
                <a:lnTo>
                  <a:pt x="3594" y="2714"/>
                </a:lnTo>
                <a:close/>
                <a:moveTo>
                  <a:pt x="20697" y="5343"/>
                </a:moveTo>
                <a:lnTo>
                  <a:pt x="15278" y="5343"/>
                </a:lnTo>
                <a:cubicBezTo>
                  <a:pt x="14808" y="5343"/>
                  <a:pt x="14375" y="5965"/>
                  <a:pt x="14375" y="6701"/>
                </a:cubicBezTo>
                <a:lnTo>
                  <a:pt x="14375" y="20186"/>
                </a:lnTo>
                <a:cubicBezTo>
                  <a:pt x="14375" y="20893"/>
                  <a:pt x="14808" y="21543"/>
                  <a:pt x="15278" y="21543"/>
                </a:cubicBezTo>
                <a:lnTo>
                  <a:pt x="20697" y="21543"/>
                </a:lnTo>
                <a:cubicBezTo>
                  <a:pt x="21186" y="21543"/>
                  <a:pt x="21600" y="20893"/>
                  <a:pt x="21600" y="20186"/>
                </a:cubicBezTo>
                <a:lnTo>
                  <a:pt x="21600" y="6701"/>
                </a:lnTo>
                <a:cubicBezTo>
                  <a:pt x="21544" y="5965"/>
                  <a:pt x="21186" y="5343"/>
                  <a:pt x="20697" y="5343"/>
                </a:cubicBezTo>
                <a:close/>
                <a:moveTo>
                  <a:pt x="19794" y="17557"/>
                </a:moveTo>
                <a:lnTo>
                  <a:pt x="16181" y="17557"/>
                </a:lnTo>
                <a:lnTo>
                  <a:pt x="16181" y="8058"/>
                </a:lnTo>
                <a:lnTo>
                  <a:pt x="19794" y="8058"/>
                </a:lnTo>
                <a:lnTo>
                  <a:pt x="19794" y="1755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66" name="Google Shape;666;p57"/>
          <p:cNvSpPr/>
          <p:nvPr/>
        </p:nvSpPr>
        <p:spPr>
          <a:xfrm>
            <a:off x="983298" y="2809900"/>
            <a:ext cx="311634" cy="254124"/>
          </a:xfrm>
          <a:custGeom>
            <a:rect b="b" l="l" r="r" t="t"/>
            <a:pathLst>
              <a:path extrusionOk="0" h="21600" w="21600">
                <a:moveTo>
                  <a:pt x="19629" y="0"/>
                </a:moveTo>
                <a:lnTo>
                  <a:pt x="1951" y="0"/>
                </a:lnTo>
                <a:cubicBezTo>
                  <a:pt x="862" y="0"/>
                  <a:pt x="0" y="1079"/>
                  <a:pt x="0" y="2408"/>
                </a:cubicBezTo>
                <a:lnTo>
                  <a:pt x="0" y="16783"/>
                </a:lnTo>
                <a:cubicBezTo>
                  <a:pt x="0" y="18138"/>
                  <a:pt x="862" y="19192"/>
                  <a:pt x="1951" y="19192"/>
                </a:cubicBezTo>
                <a:lnTo>
                  <a:pt x="6878" y="19192"/>
                </a:lnTo>
                <a:lnTo>
                  <a:pt x="6878" y="21600"/>
                </a:lnTo>
                <a:lnTo>
                  <a:pt x="14701" y="21600"/>
                </a:lnTo>
                <a:lnTo>
                  <a:pt x="14701" y="19192"/>
                </a:lnTo>
                <a:lnTo>
                  <a:pt x="19629" y="19192"/>
                </a:lnTo>
                <a:cubicBezTo>
                  <a:pt x="20738" y="19192"/>
                  <a:pt x="21600" y="18138"/>
                  <a:pt x="21600" y="16783"/>
                </a:cubicBezTo>
                <a:lnTo>
                  <a:pt x="21600" y="2408"/>
                </a:lnTo>
                <a:cubicBezTo>
                  <a:pt x="21600" y="1079"/>
                  <a:pt x="20676" y="0"/>
                  <a:pt x="19629" y="0"/>
                </a:cubicBezTo>
                <a:close/>
                <a:moveTo>
                  <a:pt x="19629" y="16783"/>
                </a:moveTo>
                <a:lnTo>
                  <a:pt x="1951" y="16783"/>
                </a:lnTo>
                <a:lnTo>
                  <a:pt x="1951" y="2408"/>
                </a:lnTo>
                <a:lnTo>
                  <a:pt x="19629" y="2408"/>
                </a:lnTo>
                <a:lnTo>
                  <a:pt x="19629" y="16783"/>
                </a:lnTo>
                <a:close/>
                <a:moveTo>
                  <a:pt x="6837" y="6021"/>
                </a:moveTo>
                <a:lnTo>
                  <a:pt x="6837" y="8429"/>
                </a:lnTo>
                <a:lnTo>
                  <a:pt x="17596" y="8429"/>
                </a:lnTo>
                <a:lnTo>
                  <a:pt x="17596" y="6021"/>
                </a:lnTo>
                <a:lnTo>
                  <a:pt x="6837" y="6021"/>
                </a:lnTo>
                <a:close/>
                <a:moveTo>
                  <a:pt x="6837" y="10762"/>
                </a:moveTo>
                <a:lnTo>
                  <a:pt x="6837" y="13171"/>
                </a:lnTo>
                <a:lnTo>
                  <a:pt x="17596" y="13171"/>
                </a:lnTo>
                <a:lnTo>
                  <a:pt x="17596" y="10762"/>
                </a:lnTo>
                <a:lnTo>
                  <a:pt x="6837" y="10762"/>
                </a:lnTo>
                <a:close/>
                <a:moveTo>
                  <a:pt x="5893" y="6021"/>
                </a:moveTo>
                <a:lnTo>
                  <a:pt x="3922" y="6021"/>
                </a:lnTo>
                <a:lnTo>
                  <a:pt x="3922" y="8429"/>
                </a:lnTo>
                <a:lnTo>
                  <a:pt x="5893" y="8429"/>
                </a:lnTo>
                <a:lnTo>
                  <a:pt x="5893" y="6021"/>
                </a:lnTo>
                <a:close/>
                <a:moveTo>
                  <a:pt x="5893" y="10762"/>
                </a:moveTo>
                <a:lnTo>
                  <a:pt x="3922" y="10762"/>
                </a:lnTo>
                <a:lnTo>
                  <a:pt x="3922" y="13171"/>
                </a:lnTo>
                <a:lnTo>
                  <a:pt x="5893" y="13171"/>
                </a:lnTo>
                <a:lnTo>
                  <a:pt x="5893" y="1076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67" name="Google Shape;667;p57"/>
          <p:cNvSpPr/>
          <p:nvPr/>
        </p:nvSpPr>
        <p:spPr>
          <a:xfrm>
            <a:off x="983298" y="3426574"/>
            <a:ext cx="311634" cy="254124"/>
          </a:xfrm>
          <a:custGeom>
            <a:rect b="b" l="l" r="r" t="t"/>
            <a:pathLst>
              <a:path extrusionOk="0" h="21600" w="21600">
                <a:moveTo>
                  <a:pt x="7802" y="15579"/>
                </a:moveTo>
                <a:lnTo>
                  <a:pt x="14188" y="15579"/>
                </a:lnTo>
                <a:cubicBezTo>
                  <a:pt x="15522" y="15579"/>
                  <a:pt x="16611" y="14224"/>
                  <a:pt x="16611" y="12594"/>
                </a:cubicBezTo>
                <a:cubicBezTo>
                  <a:pt x="16611" y="10963"/>
                  <a:pt x="15522" y="9633"/>
                  <a:pt x="14188" y="9633"/>
                </a:cubicBezTo>
                <a:lnTo>
                  <a:pt x="14126" y="9633"/>
                </a:lnTo>
                <a:cubicBezTo>
                  <a:pt x="13900" y="7576"/>
                  <a:pt x="12443" y="6021"/>
                  <a:pt x="10759" y="6021"/>
                </a:cubicBezTo>
                <a:cubicBezTo>
                  <a:pt x="9383" y="6021"/>
                  <a:pt x="8213" y="6999"/>
                  <a:pt x="7638" y="8429"/>
                </a:cubicBezTo>
                <a:lnTo>
                  <a:pt x="7474" y="8429"/>
                </a:lnTo>
                <a:cubicBezTo>
                  <a:pt x="5954" y="8630"/>
                  <a:pt x="4866" y="10135"/>
                  <a:pt x="4866" y="11967"/>
                </a:cubicBezTo>
                <a:cubicBezTo>
                  <a:pt x="4907" y="14024"/>
                  <a:pt x="6180" y="15579"/>
                  <a:pt x="7802" y="15579"/>
                </a:cubicBezTo>
                <a:close/>
                <a:moveTo>
                  <a:pt x="19629" y="0"/>
                </a:moveTo>
                <a:lnTo>
                  <a:pt x="1951" y="0"/>
                </a:lnTo>
                <a:cubicBezTo>
                  <a:pt x="862" y="0"/>
                  <a:pt x="0" y="1054"/>
                  <a:pt x="0" y="2408"/>
                </a:cubicBezTo>
                <a:lnTo>
                  <a:pt x="0" y="19192"/>
                </a:lnTo>
                <a:cubicBezTo>
                  <a:pt x="0" y="20521"/>
                  <a:pt x="862" y="21600"/>
                  <a:pt x="1951" y="21600"/>
                </a:cubicBezTo>
                <a:lnTo>
                  <a:pt x="19629" y="21600"/>
                </a:lnTo>
                <a:cubicBezTo>
                  <a:pt x="20738" y="21600"/>
                  <a:pt x="21600" y="20521"/>
                  <a:pt x="21600" y="19192"/>
                </a:cubicBezTo>
                <a:lnTo>
                  <a:pt x="21600" y="2408"/>
                </a:lnTo>
                <a:cubicBezTo>
                  <a:pt x="21600" y="1054"/>
                  <a:pt x="20676" y="0"/>
                  <a:pt x="19629" y="0"/>
                </a:cubicBezTo>
                <a:close/>
                <a:moveTo>
                  <a:pt x="19629" y="19192"/>
                </a:moveTo>
                <a:lnTo>
                  <a:pt x="1951" y="19192"/>
                </a:lnTo>
                <a:lnTo>
                  <a:pt x="1951" y="2408"/>
                </a:lnTo>
                <a:lnTo>
                  <a:pt x="19629" y="2408"/>
                </a:lnTo>
                <a:lnTo>
                  <a:pt x="19629" y="191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68" name="Google Shape;668;p57"/>
          <p:cNvSpPr/>
          <p:nvPr/>
        </p:nvSpPr>
        <p:spPr>
          <a:xfrm>
            <a:off x="1832869" y="1571723"/>
            <a:ext cx="283793" cy="282530"/>
          </a:xfrm>
          <a:custGeom>
            <a:rect b="b" l="l" r="r" t="t"/>
            <a:pathLst>
              <a:path extrusionOk="0" h="21477" w="21471">
                <a:moveTo>
                  <a:pt x="17361" y="8868"/>
                </a:moveTo>
                <a:lnTo>
                  <a:pt x="12606" y="4125"/>
                </a:lnTo>
                <a:lnTo>
                  <a:pt x="0" y="16712"/>
                </a:lnTo>
                <a:lnTo>
                  <a:pt x="0" y="21477"/>
                </a:lnTo>
                <a:lnTo>
                  <a:pt x="4755" y="21477"/>
                </a:lnTo>
                <a:lnTo>
                  <a:pt x="17361" y="8868"/>
                </a:lnTo>
                <a:close/>
                <a:moveTo>
                  <a:pt x="21084" y="5137"/>
                </a:moveTo>
                <a:cubicBezTo>
                  <a:pt x="21600" y="4620"/>
                  <a:pt x="21600" y="3855"/>
                  <a:pt x="21084" y="3361"/>
                </a:cubicBezTo>
                <a:lnTo>
                  <a:pt x="18101" y="371"/>
                </a:lnTo>
                <a:cubicBezTo>
                  <a:pt x="17607" y="-123"/>
                  <a:pt x="16845" y="-123"/>
                  <a:pt x="16329" y="371"/>
                </a:cubicBezTo>
                <a:lnTo>
                  <a:pt x="13862" y="2844"/>
                </a:lnTo>
                <a:lnTo>
                  <a:pt x="18617" y="7609"/>
                </a:lnTo>
                <a:lnTo>
                  <a:pt x="21084" y="513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69" name="Google Shape;669;p57"/>
          <p:cNvSpPr/>
          <p:nvPr/>
        </p:nvSpPr>
        <p:spPr>
          <a:xfrm>
            <a:off x="1858969" y="2310256"/>
            <a:ext cx="233442" cy="166752"/>
          </a:xfrm>
          <a:custGeom>
            <a:rect b="b" l="l" r="r" t="t"/>
            <a:pathLst>
              <a:path extrusionOk="0" h="21600" w="21600">
                <a:moveTo>
                  <a:pt x="1531" y="21600"/>
                </a:moveTo>
                <a:lnTo>
                  <a:pt x="6179" y="21600"/>
                </a:lnTo>
                <a:lnTo>
                  <a:pt x="9269" y="12945"/>
                </a:lnTo>
                <a:lnTo>
                  <a:pt x="9269" y="0"/>
                </a:lnTo>
                <a:lnTo>
                  <a:pt x="0" y="0"/>
                </a:lnTo>
                <a:lnTo>
                  <a:pt x="0" y="12945"/>
                </a:lnTo>
                <a:lnTo>
                  <a:pt x="4621" y="12945"/>
                </a:lnTo>
                <a:lnTo>
                  <a:pt x="1531" y="21600"/>
                </a:lnTo>
                <a:close/>
                <a:moveTo>
                  <a:pt x="13890" y="21600"/>
                </a:moveTo>
                <a:lnTo>
                  <a:pt x="18510" y="21600"/>
                </a:lnTo>
                <a:lnTo>
                  <a:pt x="21600" y="12945"/>
                </a:lnTo>
                <a:lnTo>
                  <a:pt x="21600" y="0"/>
                </a:lnTo>
                <a:lnTo>
                  <a:pt x="12358" y="0"/>
                </a:lnTo>
                <a:lnTo>
                  <a:pt x="12358" y="12945"/>
                </a:lnTo>
                <a:lnTo>
                  <a:pt x="16979" y="12945"/>
                </a:lnTo>
                <a:lnTo>
                  <a:pt x="13890" y="2160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0" name="Google Shape;670;p57"/>
          <p:cNvSpPr/>
          <p:nvPr/>
        </p:nvSpPr>
        <p:spPr>
          <a:xfrm>
            <a:off x="1809379" y="2731667"/>
            <a:ext cx="333666" cy="332370"/>
          </a:xfrm>
          <a:custGeom>
            <a:rect b="b" l="l" r="r" t="t"/>
            <a:pathLst>
              <a:path extrusionOk="0" h="21600" w="21600">
                <a:moveTo>
                  <a:pt x="10781" y="0"/>
                </a:moveTo>
                <a:cubicBezTo>
                  <a:pt x="4834" y="0"/>
                  <a:pt x="0" y="4847"/>
                  <a:pt x="0" y="10810"/>
                </a:cubicBezTo>
                <a:cubicBezTo>
                  <a:pt x="0" y="16791"/>
                  <a:pt x="4834" y="21600"/>
                  <a:pt x="10781" y="21600"/>
                </a:cubicBezTo>
                <a:cubicBezTo>
                  <a:pt x="16728" y="21600"/>
                  <a:pt x="21600" y="16772"/>
                  <a:pt x="21600" y="10810"/>
                </a:cubicBezTo>
                <a:cubicBezTo>
                  <a:pt x="21562" y="4828"/>
                  <a:pt x="16728" y="0"/>
                  <a:pt x="10781" y="0"/>
                </a:cubicBezTo>
                <a:close/>
                <a:moveTo>
                  <a:pt x="10781" y="19484"/>
                </a:moveTo>
                <a:cubicBezTo>
                  <a:pt x="6023" y="19484"/>
                  <a:pt x="2168" y="15637"/>
                  <a:pt x="2168" y="10848"/>
                </a:cubicBezTo>
                <a:cubicBezTo>
                  <a:pt x="2168" y="6078"/>
                  <a:pt x="6023" y="2231"/>
                  <a:pt x="10781" y="2231"/>
                </a:cubicBezTo>
                <a:cubicBezTo>
                  <a:pt x="15538" y="2231"/>
                  <a:pt x="19394" y="6078"/>
                  <a:pt x="19394" y="10848"/>
                </a:cubicBezTo>
                <a:cubicBezTo>
                  <a:pt x="19394" y="15580"/>
                  <a:pt x="15538" y="19484"/>
                  <a:pt x="10781" y="19484"/>
                </a:cubicBezTo>
                <a:close/>
                <a:moveTo>
                  <a:pt x="14579" y="9713"/>
                </a:moveTo>
                <a:cubicBezTo>
                  <a:pt x="15500" y="9713"/>
                  <a:pt x="16190" y="9002"/>
                  <a:pt x="16190" y="8078"/>
                </a:cubicBezTo>
                <a:cubicBezTo>
                  <a:pt x="16190" y="7155"/>
                  <a:pt x="15500" y="6463"/>
                  <a:pt x="14579" y="6463"/>
                </a:cubicBezTo>
                <a:cubicBezTo>
                  <a:pt x="13658" y="6463"/>
                  <a:pt x="12948" y="7155"/>
                  <a:pt x="12948" y="8078"/>
                </a:cubicBezTo>
                <a:cubicBezTo>
                  <a:pt x="12948" y="9002"/>
                  <a:pt x="13658" y="9713"/>
                  <a:pt x="14579" y="9713"/>
                </a:cubicBezTo>
                <a:close/>
                <a:moveTo>
                  <a:pt x="7002" y="9713"/>
                </a:moveTo>
                <a:cubicBezTo>
                  <a:pt x="7903" y="9713"/>
                  <a:pt x="8613" y="9002"/>
                  <a:pt x="8613" y="8078"/>
                </a:cubicBezTo>
                <a:cubicBezTo>
                  <a:pt x="8613" y="7155"/>
                  <a:pt x="7903" y="6463"/>
                  <a:pt x="7002" y="6463"/>
                </a:cubicBezTo>
                <a:cubicBezTo>
                  <a:pt x="6081" y="6463"/>
                  <a:pt x="5371" y="7155"/>
                  <a:pt x="5371" y="8078"/>
                </a:cubicBezTo>
                <a:cubicBezTo>
                  <a:pt x="5371" y="9002"/>
                  <a:pt x="6081" y="9713"/>
                  <a:pt x="7002" y="9713"/>
                </a:cubicBezTo>
                <a:close/>
                <a:moveTo>
                  <a:pt x="10781" y="16772"/>
                </a:moveTo>
                <a:cubicBezTo>
                  <a:pt x="13275" y="16772"/>
                  <a:pt x="15442" y="15195"/>
                  <a:pt x="16306" y="12964"/>
                </a:cubicBezTo>
                <a:lnTo>
                  <a:pt x="5256" y="12964"/>
                </a:lnTo>
                <a:cubicBezTo>
                  <a:pt x="6119" y="15195"/>
                  <a:pt x="8229" y="16772"/>
                  <a:pt x="10781" y="16772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1" name="Google Shape;671;p57"/>
          <p:cNvSpPr/>
          <p:nvPr/>
        </p:nvSpPr>
        <p:spPr>
          <a:xfrm>
            <a:off x="1808075" y="3512686"/>
            <a:ext cx="333666" cy="167994"/>
          </a:xfrm>
          <a:custGeom>
            <a:rect b="b" l="l" r="r" t="t"/>
            <a:pathLst>
              <a:path extrusionOk="0" h="21600" w="21600">
                <a:moveTo>
                  <a:pt x="2053" y="10743"/>
                </a:moveTo>
                <a:cubicBezTo>
                  <a:pt x="2053" y="7086"/>
                  <a:pt x="3568" y="4076"/>
                  <a:pt x="5410" y="4076"/>
                </a:cubicBezTo>
                <a:lnTo>
                  <a:pt x="9745" y="4076"/>
                </a:lnTo>
                <a:lnTo>
                  <a:pt x="9745" y="0"/>
                </a:lnTo>
                <a:lnTo>
                  <a:pt x="5410" y="0"/>
                </a:lnTo>
                <a:cubicBezTo>
                  <a:pt x="2436" y="0"/>
                  <a:pt x="0" y="4838"/>
                  <a:pt x="0" y="10743"/>
                </a:cubicBezTo>
                <a:cubicBezTo>
                  <a:pt x="0" y="16648"/>
                  <a:pt x="2436" y="21486"/>
                  <a:pt x="5410" y="21486"/>
                </a:cubicBezTo>
                <a:lnTo>
                  <a:pt x="9745" y="21486"/>
                </a:lnTo>
                <a:lnTo>
                  <a:pt x="9745" y="17410"/>
                </a:lnTo>
                <a:lnTo>
                  <a:pt x="5410" y="17410"/>
                </a:lnTo>
                <a:cubicBezTo>
                  <a:pt x="3568" y="17410"/>
                  <a:pt x="2053" y="14400"/>
                  <a:pt x="2053" y="10743"/>
                </a:cubicBezTo>
                <a:close/>
                <a:moveTo>
                  <a:pt x="6484" y="12914"/>
                </a:moveTo>
                <a:lnTo>
                  <a:pt x="15097" y="12914"/>
                </a:lnTo>
                <a:lnTo>
                  <a:pt x="15097" y="8610"/>
                </a:lnTo>
                <a:lnTo>
                  <a:pt x="6484" y="8610"/>
                </a:lnTo>
                <a:lnTo>
                  <a:pt x="6484" y="12914"/>
                </a:lnTo>
                <a:close/>
                <a:moveTo>
                  <a:pt x="16171" y="114"/>
                </a:moveTo>
                <a:lnTo>
                  <a:pt x="11855" y="114"/>
                </a:lnTo>
                <a:lnTo>
                  <a:pt x="11855" y="4190"/>
                </a:lnTo>
                <a:lnTo>
                  <a:pt x="16171" y="4190"/>
                </a:lnTo>
                <a:cubicBezTo>
                  <a:pt x="18013" y="4190"/>
                  <a:pt x="19528" y="7200"/>
                  <a:pt x="19528" y="10857"/>
                </a:cubicBezTo>
                <a:cubicBezTo>
                  <a:pt x="19528" y="14514"/>
                  <a:pt x="18013" y="17524"/>
                  <a:pt x="16171" y="17524"/>
                </a:cubicBezTo>
                <a:lnTo>
                  <a:pt x="11855" y="17524"/>
                </a:lnTo>
                <a:lnTo>
                  <a:pt x="11855" y="21600"/>
                </a:lnTo>
                <a:lnTo>
                  <a:pt x="16171" y="21600"/>
                </a:lnTo>
                <a:cubicBezTo>
                  <a:pt x="19164" y="21600"/>
                  <a:pt x="21600" y="16762"/>
                  <a:pt x="21600" y="10857"/>
                </a:cubicBezTo>
                <a:cubicBezTo>
                  <a:pt x="21600" y="4952"/>
                  <a:pt x="19164" y="114"/>
                  <a:pt x="16171" y="114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2" name="Google Shape;672;p57"/>
          <p:cNvSpPr/>
          <p:nvPr/>
        </p:nvSpPr>
        <p:spPr>
          <a:xfrm>
            <a:off x="2648508" y="1628892"/>
            <a:ext cx="340416" cy="225342"/>
          </a:xfrm>
          <a:custGeom>
            <a:rect b="b" l="l" r="r" t="t"/>
            <a:pathLst>
              <a:path extrusionOk="0" h="21600" w="21600">
                <a:moveTo>
                  <a:pt x="17461" y="8142"/>
                </a:moveTo>
                <a:cubicBezTo>
                  <a:pt x="16821" y="3534"/>
                  <a:pt x="14111" y="0"/>
                  <a:pt x="10819" y="0"/>
                </a:cubicBezTo>
                <a:cubicBezTo>
                  <a:pt x="8222" y="0"/>
                  <a:pt x="5946" y="2234"/>
                  <a:pt x="4836" y="5428"/>
                </a:cubicBezTo>
                <a:cubicBezTo>
                  <a:pt x="2126" y="5824"/>
                  <a:pt x="0" y="9358"/>
                  <a:pt x="0" y="13486"/>
                </a:cubicBezTo>
                <a:cubicBezTo>
                  <a:pt x="0" y="17925"/>
                  <a:pt x="2446" y="21600"/>
                  <a:pt x="5419" y="21600"/>
                </a:cubicBezTo>
                <a:lnTo>
                  <a:pt x="17084" y="21600"/>
                </a:lnTo>
                <a:cubicBezTo>
                  <a:pt x="19587" y="21600"/>
                  <a:pt x="21600" y="18575"/>
                  <a:pt x="21600" y="14843"/>
                </a:cubicBezTo>
                <a:cubicBezTo>
                  <a:pt x="21600" y="11337"/>
                  <a:pt x="19794" y="8397"/>
                  <a:pt x="17461" y="8142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3" name="Google Shape;673;p57"/>
          <p:cNvSpPr/>
          <p:nvPr/>
        </p:nvSpPr>
        <p:spPr>
          <a:xfrm>
            <a:off x="2677220" y="2250161"/>
            <a:ext cx="282906" cy="226800"/>
          </a:xfrm>
          <a:custGeom>
            <a:rect b="b" l="l" r="r" t="t"/>
            <a:pathLst>
              <a:path extrusionOk="0" h="21600" w="21600">
                <a:moveTo>
                  <a:pt x="8654" y="0"/>
                </a:moveTo>
                <a:lnTo>
                  <a:pt x="2169" y="0"/>
                </a:lnTo>
                <a:cubicBezTo>
                  <a:pt x="949" y="0"/>
                  <a:pt x="0" y="1186"/>
                  <a:pt x="0" y="2711"/>
                </a:cubicBezTo>
                <a:lnTo>
                  <a:pt x="0" y="18889"/>
                </a:lnTo>
                <a:cubicBezTo>
                  <a:pt x="0" y="20386"/>
                  <a:pt x="949" y="21600"/>
                  <a:pt x="2169" y="21600"/>
                </a:cubicBezTo>
                <a:lnTo>
                  <a:pt x="19431" y="21600"/>
                </a:lnTo>
                <a:cubicBezTo>
                  <a:pt x="20651" y="21600"/>
                  <a:pt x="21600" y="20386"/>
                  <a:pt x="21600" y="18889"/>
                </a:cubicBezTo>
                <a:lnTo>
                  <a:pt x="21600" y="5421"/>
                </a:lnTo>
                <a:cubicBezTo>
                  <a:pt x="21600" y="3896"/>
                  <a:pt x="20651" y="2711"/>
                  <a:pt x="19431" y="2711"/>
                </a:cubicBezTo>
                <a:lnTo>
                  <a:pt x="10777" y="2711"/>
                </a:lnTo>
                <a:lnTo>
                  <a:pt x="8654" y="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4" name="Google Shape;674;p57"/>
          <p:cNvSpPr/>
          <p:nvPr/>
        </p:nvSpPr>
        <p:spPr>
          <a:xfrm>
            <a:off x="2732426" y="2769409"/>
            <a:ext cx="216378" cy="294624"/>
          </a:xfrm>
          <a:custGeom>
            <a:rect b="b" l="l" r="r" t="t"/>
            <a:pathLst>
              <a:path extrusionOk="0" h="21600" w="21600">
                <a:moveTo>
                  <a:pt x="10756" y="13641"/>
                </a:moveTo>
                <a:cubicBezTo>
                  <a:pt x="13356" y="13641"/>
                  <a:pt x="15365" y="12123"/>
                  <a:pt x="15365" y="10214"/>
                </a:cubicBezTo>
                <a:lnTo>
                  <a:pt x="15365" y="3427"/>
                </a:lnTo>
                <a:cubicBezTo>
                  <a:pt x="15365" y="1540"/>
                  <a:pt x="13267" y="0"/>
                  <a:pt x="10697" y="0"/>
                </a:cubicBezTo>
                <a:cubicBezTo>
                  <a:pt x="8096" y="0"/>
                  <a:pt x="6028" y="1540"/>
                  <a:pt x="6028" y="3427"/>
                </a:cubicBezTo>
                <a:lnTo>
                  <a:pt x="6028" y="10214"/>
                </a:lnTo>
                <a:cubicBezTo>
                  <a:pt x="6087" y="12123"/>
                  <a:pt x="8185" y="13641"/>
                  <a:pt x="10756" y="13641"/>
                </a:cubicBezTo>
                <a:close/>
                <a:moveTo>
                  <a:pt x="18941" y="10280"/>
                </a:moveTo>
                <a:cubicBezTo>
                  <a:pt x="18941" y="13706"/>
                  <a:pt x="14981" y="16027"/>
                  <a:pt x="10756" y="16027"/>
                </a:cubicBezTo>
                <a:cubicBezTo>
                  <a:pt x="6501" y="16027"/>
                  <a:pt x="2600" y="13641"/>
                  <a:pt x="2600" y="10280"/>
                </a:cubicBezTo>
                <a:lnTo>
                  <a:pt x="0" y="10280"/>
                </a:lnTo>
                <a:cubicBezTo>
                  <a:pt x="0" y="14140"/>
                  <a:pt x="4166" y="17328"/>
                  <a:pt x="9278" y="17870"/>
                </a:cubicBezTo>
                <a:lnTo>
                  <a:pt x="9278" y="21600"/>
                </a:lnTo>
                <a:lnTo>
                  <a:pt x="12351" y="21600"/>
                </a:lnTo>
                <a:lnTo>
                  <a:pt x="12351" y="17870"/>
                </a:lnTo>
                <a:cubicBezTo>
                  <a:pt x="17434" y="17328"/>
                  <a:pt x="21600" y="14140"/>
                  <a:pt x="21600" y="10280"/>
                </a:cubicBezTo>
                <a:lnTo>
                  <a:pt x="18941" y="1028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5" name="Google Shape;675;p57"/>
          <p:cNvSpPr/>
          <p:nvPr/>
        </p:nvSpPr>
        <p:spPr>
          <a:xfrm>
            <a:off x="2684139" y="3432987"/>
            <a:ext cx="308934" cy="247698"/>
          </a:xfrm>
          <a:custGeom>
            <a:rect b="b" l="l" r="r" t="t"/>
            <a:pathLst>
              <a:path extrusionOk="0" h="21600" w="21600">
                <a:moveTo>
                  <a:pt x="17400" y="0"/>
                </a:moveTo>
                <a:lnTo>
                  <a:pt x="19552" y="5406"/>
                </a:lnTo>
                <a:lnTo>
                  <a:pt x="16283" y="5406"/>
                </a:lnTo>
                <a:lnTo>
                  <a:pt x="14131" y="0"/>
                </a:lnTo>
                <a:lnTo>
                  <a:pt x="11959" y="0"/>
                </a:lnTo>
                <a:lnTo>
                  <a:pt x="14131" y="5406"/>
                </a:lnTo>
                <a:lnTo>
                  <a:pt x="10862" y="5406"/>
                </a:lnTo>
                <a:lnTo>
                  <a:pt x="8690" y="0"/>
                </a:lnTo>
                <a:lnTo>
                  <a:pt x="6538" y="0"/>
                </a:lnTo>
                <a:lnTo>
                  <a:pt x="8690" y="5406"/>
                </a:lnTo>
                <a:lnTo>
                  <a:pt x="5421" y="5406"/>
                </a:lnTo>
                <a:lnTo>
                  <a:pt x="3269" y="0"/>
                </a:lnTo>
                <a:lnTo>
                  <a:pt x="2152" y="0"/>
                </a:lnTo>
                <a:cubicBezTo>
                  <a:pt x="993" y="0"/>
                  <a:pt x="0" y="1242"/>
                  <a:pt x="0" y="2716"/>
                </a:cubicBezTo>
                <a:lnTo>
                  <a:pt x="0" y="18910"/>
                </a:lnTo>
                <a:cubicBezTo>
                  <a:pt x="0" y="20384"/>
                  <a:pt x="993" y="21600"/>
                  <a:pt x="2152" y="21600"/>
                </a:cubicBezTo>
                <a:lnTo>
                  <a:pt x="19428" y="21600"/>
                </a:lnTo>
                <a:cubicBezTo>
                  <a:pt x="20607" y="21600"/>
                  <a:pt x="21600" y="20384"/>
                  <a:pt x="21600" y="18910"/>
                </a:cubicBezTo>
                <a:lnTo>
                  <a:pt x="21600" y="0"/>
                </a:lnTo>
                <a:lnTo>
                  <a:pt x="17400" y="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6" name="Google Shape;676;p57"/>
          <p:cNvSpPr/>
          <p:nvPr/>
        </p:nvSpPr>
        <p:spPr>
          <a:xfrm>
            <a:off x="3636413" y="1595912"/>
            <a:ext cx="144558" cy="258336"/>
          </a:xfrm>
          <a:custGeom>
            <a:rect b="b" l="l" r="r" t="t"/>
            <a:pathLst>
              <a:path extrusionOk="0" h="21600" w="21600">
                <a:moveTo>
                  <a:pt x="0" y="6770"/>
                </a:moveTo>
                <a:lnTo>
                  <a:pt x="0" y="14904"/>
                </a:lnTo>
                <a:lnTo>
                  <a:pt x="9629" y="14904"/>
                </a:lnTo>
                <a:lnTo>
                  <a:pt x="21600" y="21600"/>
                </a:lnTo>
                <a:lnTo>
                  <a:pt x="21600" y="0"/>
                </a:lnTo>
                <a:lnTo>
                  <a:pt x="9629" y="6721"/>
                </a:lnTo>
                <a:lnTo>
                  <a:pt x="0" y="6721"/>
                </a:lnTo>
                <a:lnTo>
                  <a:pt x="0" y="677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7" name="Google Shape;677;p57"/>
          <p:cNvSpPr/>
          <p:nvPr/>
        </p:nvSpPr>
        <p:spPr>
          <a:xfrm>
            <a:off x="3547671" y="2217548"/>
            <a:ext cx="323352" cy="259416"/>
          </a:xfrm>
          <a:custGeom>
            <a:rect b="b" l="l" r="r" t="t"/>
            <a:pathLst>
              <a:path extrusionOk="0" h="21600" w="21600">
                <a:moveTo>
                  <a:pt x="19365" y="0"/>
                </a:moveTo>
                <a:lnTo>
                  <a:pt x="2116" y="0"/>
                </a:lnTo>
                <a:cubicBezTo>
                  <a:pt x="949" y="0"/>
                  <a:pt x="0" y="1185"/>
                  <a:pt x="0" y="2715"/>
                </a:cubicBezTo>
                <a:lnTo>
                  <a:pt x="0" y="18885"/>
                </a:lnTo>
                <a:cubicBezTo>
                  <a:pt x="0" y="20341"/>
                  <a:pt x="949" y="21600"/>
                  <a:pt x="2176" y="21600"/>
                </a:cubicBezTo>
                <a:lnTo>
                  <a:pt x="19424" y="21600"/>
                </a:lnTo>
                <a:cubicBezTo>
                  <a:pt x="20611" y="21600"/>
                  <a:pt x="21600" y="20415"/>
                  <a:pt x="21600" y="18885"/>
                </a:cubicBezTo>
                <a:lnTo>
                  <a:pt x="21600" y="2715"/>
                </a:lnTo>
                <a:cubicBezTo>
                  <a:pt x="21501" y="1259"/>
                  <a:pt x="20552" y="0"/>
                  <a:pt x="19365" y="0"/>
                </a:cubicBezTo>
                <a:close/>
                <a:moveTo>
                  <a:pt x="13965" y="18811"/>
                </a:moveTo>
                <a:lnTo>
                  <a:pt x="2116" y="18811"/>
                </a:lnTo>
                <a:lnTo>
                  <a:pt x="2116" y="13429"/>
                </a:lnTo>
                <a:lnTo>
                  <a:pt x="13965" y="13429"/>
                </a:lnTo>
                <a:lnTo>
                  <a:pt x="13965" y="18811"/>
                </a:lnTo>
                <a:close/>
                <a:moveTo>
                  <a:pt x="13965" y="12121"/>
                </a:moveTo>
                <a:lnTo>
                  <a:pt x="2116" y="12121"/>
                </a:lnTo>
                <a:lnTo>
                  <a:pt x="2116" y="6764"/>
                </a:lnTo>
                <a:lnTo>
                  <a:pt x="13965" y="6764"/>
                </a:lnTo>
                <a:lnTo>
                  <a:pt x="13965" y="12121"/>
                </a:lnTo>
                <a:close/>
                <a:moveTo>
                  <a:pt x="19365" y="18811"/>
                </a:moveTo>
                <a:lnTo>
                  <a:pt x="15073" y="18811"/>
                </a:lnTo>
                <a:lnTo>
                  <a:pt x="15073" y="6690"/>
                </a:lnTo>
                <a:lnTo>
                  <a:pt x="19365" y="6690"/>
                </a:lnTo>
                <a:lnTo>
                  <a:pt x="19365" y="1881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8" name="Google Shape;678;p57"/>
          <p:cNvSpPr/>
          <p:nvPr/>
        </p:nvSpPr>
        <p:spPr>
          <a:xfrm>
            <a:off x="3564637" y="2773257"/>
            <a:ext cx="290790" cy="290790"/>
          </a:xfrm>
          <a:custGeom>
            <a:rect b="b" l="l" r="r" t="t"/>
            <a:pathLst>
              <a:path extrusionOk="0" h="21600" w="21600">
                <a:moveTo>
                  <a:pt x="4289" y="9392"/>
                </a:moveTo>
                <a:cubicBezTo>
                  <a:pt x="6027" y="12802"/>
                  <a:pt x="8820" y="15595"/>
                  <a:pt x="12230" y="17333"/>
                </a:cubicBezTo>
                <a:lnTo>
                  <a:pt x="14891" y="14649"/>
                </a:lnTo>
                <a:cubicBezTo>
                  <a:pt x="15199" y="14341"/>
                  <a:pt x="15705" y="14231"/>
                  <a:pt x="16145" y="14341"/>
                </a:cubicBezTo>
                <a:cubicBezTo>
                  <a:pt x="17509" y="14781"/>
                  <a:pt x="18938" y="15023"/>
                  <a:pt x="20412" y="15023"/>
                </a:cubicBezTo>
                <a:cubicBezTo>
                  <a:pt x="21094" y="15023"/>
                  <a:pt x="21600" y="15595"/>
                  <a:pt x="21600" y="16211"/>
                </a:cubicBezTo>
                <a:lnTo>
                  <a:pt x="21600" y="20434"/>
                </a:lnTo>
                <a:cubicBezTo>
                  <a:pt x="21600" y="21116"/>
                  <a:pt x="21050" y="21600"/>
                  <a:pt x="20412" y="21600"/>
                </a:cubicBezTo>
                <a:cubicBezTo>
                  <a:pt x="9128" y="21600"/>
                  <a:pt x="0" y="12494"/>
                  <a:pt x="0" y="1188"/>
                </a:cubicBezTo>
                <a:cubicBezTo>
                  <a:pt x="0" y="506"/>
                  <a:pt x="550" y="0"/>
                  <a:pt x="1166" y="0"/>
                </a:cubicBezTo>
                <a:lnTo>
                  <a:pt x="5389" y="0"/>
                </a:lnTo>
                <a:cubicBezTo>
                  <a:pt x="6071" y="0"/>
                  <a:pt x="6577" y="572"/>
                  <a:pt x="6577" y="1188"/>
                </a:cubicBezTo>
                <a:cubicBezTo>
                  <a:pt x="6577" y="2684"/>
                  <a:pt x="6819" y="4113"/>
                  <a:pt x="7259" y="5477"/>
                </a:cubicBezTo>
                <a:cubicBezTo>
                  <a:pt x="7391" y="5895"/>
                  <a:pt x="7325" y="6335"/>
                  <a:pt x="6951" y="6709"/>
                </a:cubicBezTo>
                <a:lnTo>
                  <a:pt x="4289" y="9392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9" name="Google Shape;679;p57"/>
          <p:cNvSpPr/>
          <p:nvPr/>
        </p:nvSpPr>
        <p:spPr>
          <a:xfrm>
            <a:off x="3567641" y="3356219"/>
            <a:ext cx="323914" cy="324486"/>
          </a:xfrm>
          <a:custGeom>
            <a:rect b="b" l="l" r="r" t="t"/>
            <a:pathLst>
              <a:path extrusionOk="0" h="21600" w="21544">
                <a:moveTo>
                  <a:pt x="19410" y="0"/>
                </a:moveTo>
                <a:lnTo>
                  <a:pt x="2170" y="0"/>
                </a:lnTo>
                <a:cubicBezTo>
                  <a:pt x="986" y="0"/>
                  <a:pt x="0" y="947"/>
                  <a:pt x="0" y="2170"/>
                </a:cubicBezTo>
                <a:lnTo>
                  <a:pt x="0" y="21600"/>
                </a:lnTo>
                <a:lnTo>
                  <a:pt x="4281" y="17319"/>
                </a:lnTo>
                <a:lnTo>
                  <a:pt x="19371" y="17319"/>
                </a:lnTo>
                <a:cubicBezTo>
                  <a:pt x="20535" y="17319"/>
                  <a:pt x="21541" y="16373"/>
                  <a:pt x="21541" y="15150"/>
                </a:cubicBezTo>
                <a:lnTo>
                  <a:pt x="21541" y="2229"/>
                </a:lnTo>
                <a:cubicBezTo>
                  <a:pt x="21600" y="947"/>
                  <a:pt x="20653" y="0"/>
                  <a:pt x="19410" y="0"/>
                </a:cubicBezTo>
                <a:close/>
                <a:moveTo>
                  <a:pt x="4340" y="7516"/>
                </a:moveTo>
                <a:lnTo>
                  <a:pt x="17241" y="7516"/>
                </a:lnTo>
                <a:lnTo>
                  <a:pt x="17241" y="9685"/>
                </a:lnTo>
                <a:lnTo>
                  <a:pt x="4340" y="9685"/>
                </a:lnTo>
                <a:lnTo>
                  <a:pt x="4340" y="7516"/>
                </a:lnTo>
                <a:close/>
                <a:moveTo>
                  <a:pt x="12960" y="12921"/>
                </a:moveTo>
                <a:lnTo>
                  <a:pt x="4340" y="12921"/>
                </a:lnTo>
                <a:lnTo>
                  <a:pt x="4340" y="10751"/>
                </a:lnTo>
                <a:lnTo>
                  <a:pt x="12960" y="10751"/>
                </a:lnTo>
                <a:lnTo>
                  <a:pt x="12960" y="12921"/>
                </a:lnTo>
                <a:close/>
                <a:moveTo>
                  <a:pt x="17300" y="6470"/>
                </a:moveTo>
                <a:lnTo>
                  <a:pt x="4399" y="6470"/>
                </a:lnTo>
                <a:lnTo>
                  <a:pt x="4399" y="4300"/>
                </a:lnTo>
                <a:lnTo>
                  <a:pt x="17300" y="4300"/>
                </a:lnTo>
                <a:lnTo>
                  <a:pt x="17300" y="647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0" name="Google Shape;680;p57"/>
          <p:cNvSpPr/>
          <p:nvPr/>
        </p:nvSpPr>
        <p:spPr>
          <a:xfrm>
            <a:off x="4372447" y="1660222"/>
            <a:ext cx="354726" cy="194022"/>
          </a:xfrm>
          <a:custGeom>
            <a:rect b="b" l="l" r="r" t="t"/>
            <a:pathLst>
              <a:path extrusionOk="0" h="21600" w="21600">
                <a:moveTo>
                  <a:pt x="11449" y="7200"/>
                </a:moveTo>
                <a:cubicBezTo>
                  <a:pt x="10638" y="3006"/>
                  <a:pt x="8438" y="0"/>
                  <a:pt x="5896" y="0"/>
                </a:cubicBezTo>
                <a:cubicBezTo>
                  <a:pt x="2650" y="0"/>
                  <a:pt x="0" y="4855"/>
                  <a:pt x="0" y="10833"/>
                </a:cubicBezTo>
                <a:cubicBezTo>
                  <a:pt x="0" y="16778"/>
                  <a:pt x="2650" y="21600"/>
                  <a:pt x="5896" y="21600"/>
                </a:cubicBezTo>
                <a:cubicBezTo>
                  <a:pt x="8492" y="21600"/>
                  <a:pt x="10692" y="18661"/>
                  <a:pt x="11449" y="14466"/>
                </a:cubicBezTo>
                <a:lnTo>
                  <a:pt x="15704" y="14466"/>
                </a:lnTo>
                <a:lnTo>
                  <a:pt x="15704" y="21600"/>
                </a:lnTo>
                <a:lnTo>
                  <a:pt x="19617" y="21600"/>
                </a:lnTo>
                <a:lnTo>
                  <a:pt x="19617" y="14466"/>
                </a:lnTo>
                <a:lnTo>
                  <a:pt x="21600" y="14466"/>
                </a:lnTo>
                <a:lnTo>
                  <a:pt x="21600" y="7266"/>
                </a:lnTo>
                <a:lnTo>
                  <a:pt x="11449" y="7266"/>
                </a:lnTo>
                <a:lnTo>
                  <a:pt x="11449" y="7200"/>
                </a:lnTo>
                <a:close/>
                <a:moveTo>
                  <a:pt x="5842" y="14367"/>
                </a:moveTo>
                <a:cubicBezTo>
                  <a:pt x="4778" y="14367"/>
                  <a:pt x="3858" y="12782"/>
                  <a:pt x="3858" y="10734"/>
                </a:cubicBezTo>
                <a:cubicBezTo>
                  <a:pt x="3858" y="8785"/>
                  <a:pt x="4724" y="7101"/>
                  <a:pt x="5842" y="7101"/>
                </a:cubicBezTo>
                <a:cubicBezTo>
                  <a:pt x="6960" y="7101"/>
                  <a:pt x="7825" y="8686"/>
                  <a:pt x="7825" y="10734"/>
                </a:cubicBezTo>
                <a:cubicBezTo>
                  <a:pt x="7825" y="12782"/>
                  <a:pt x="6960" y="14367"/>
                  <a:pt x="5842" y="14367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1" name="Google Shape;681;p57"/>
          <p:cNvSpPr/>
          <p:nvPr/>
        </p:nvSpPr>
        <p:spPr>
          <a:xfrm>
            <a:off x="4407683" y="2196661"/>
            <a:ext cx="280513" cy="280314"/>
          </a:xfrm>
          <a:custGeom>
            <a:rect b="b" l="l" r="r" t="t"/>
            <a:pathLst>
              <a:path extrusionOk="0" h="21600" w="21520">
                <a:moveTo>
                  <a:pt x="21032" y="2651"/>
                </a:moveTo>
                <a:lnTo>
                  <a:pt x="19349" y="640"/>
                </a:lnTo>
                <a:cubicBezTo>
                  <a:pt x="19031" y="251"/>
                  <a:pt x="18531" y="0"/>
                  <a:pt x="18008" y="0"/>
                </a:cubicBezTo>
                <a:lnTo>
                  <a:pt x="3661" y="0"/>
                </a:lnTo>
                <a:cubicBezTo>
                  <a:pt x="3092" y="0"/>
                  <a:pt x="2637" y="251"/>
                  <a:pt x="2251" y="640"/>
                </a:cubicBezTo>
                <a:lnTo>
                  <a:pt x="591" y="2651"/>
                </a:lnTo>
                <a:cubicBezTo>
                  <a:pt x="250" y="3040"/>
                  <a:pt x="0" y="3611"/>
                  <a:pt x="0" y="4183"/>
                </a:cubicBezTo>
                <a:lnTo>
                  <a:pt x="0" y="19223"/>
                </a:lnTo>
                <a:cubicBezTo>
                  <a:pt x="0" y="20571"/>
                  <a:pt x="1091" y="21600"/>
                  <a:pt x="2387" y="21600"/>
                </a:cubicBezTo>
                <a:lnTo>
                  <a:pt x="19099" y="21600"/>
                </a:lnTo>
                <a:cubicBezTo>
                  <a:pt x="20440" y="21600"/>
                  <a:pt x="21486" y="20503"/>
                  <a:pt x="21486" y="19223"/>
                </a:cubicBezTo>
                <a:lnTo>
                  <a:pt x="21486" y="4183"/>
                </a:lnTo>
                <a:cubicBezTo>
                  <a:pt x="21600" y="3611"/>
                  <a:pt x="21418" y="3040"/>
                  <a:pt x="21032" y="2651"/>
                </a:cubicBezTo>
                <a:close/>
                <a:moveTo>
                  <a:pt x="10845" y="17417"/>
                </a:moveTo>
                <a:lnTo>
                  <a:pt x="4229" y="10766"/>
                </a:lnTo>
                <a:lnTo>
                  <a:pt x="8413" y="10766"/>
                </a:lnTo>
                <a:lnTo>
                  <a:pt x="8413" y="8389"/>
                </a:lnTo>
                <a:lnTo>
                  <a:pt x="13233" y="8389"/>
                </a:lnTo>
                <a:lnTo>
                  <a:pt x="13233" y="10766"/>
                </a:lnTo>
                <a:lnTo>
                  <a:pt x="17371" y="10766"/>
                </a:lnTo>
                <a:lnTo>
                  <a:pt x="10845" y="17417"/>
                </a:lnTo>
                <a:close/>
                <a:moveTo>
                  <a:pt x="2637" y="2377"/>
                </a:moveTo>
                <a:lnTo>
                  <a:pt x="3592" y="1166"/>
                </a:lnTo>
                <a:lnTo>
                  <a:pt x="17939" y="1166"/>
                </a:lnTo>
                <a:lnTo>
                  <a:pt x="19099" y="2377"/>
                </a:lnTo>
                <a:lnTo>
                  <a:pt x="2637" y="237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2" name="Google Shape;682;p57"/>
          <p:cNvSpPr/>
          <p:nvPr/>
        </p:nvSpPr>
        <p:spPr>
          <a:xfrm>
            <a:off x="4392021" y="2752370"/>
            <a:ext cx="311634" cy="311634"/>
          </a:xfrm>
          <a:custGeom>
            <a:rect b="b" l="l" r="r" t="t"/>
            <a:pathLst>
              <a:path extrusionOk="0" h="21600" w="21600">
                <a:moveTo>
                  <a:pt x="8271" y="6122"/>
                </a:moveTo>
                <a:cubicBezTo>
                  <a:pt x="8497" y="5589"/>
                  <a:pt x="8681" y="4955"/>
                  <a:pt x="8681" y="4320"/>
                </a:cubicBezTo>
                <a:cubicBezTo>
                  <a:pt x="8681" y="1965"/>
                  <a:pt x="6756" y="0"/>
                  <a:pt x="4340" y="0"/>
                </a:cubicBezTo>
                <a:cubicBezTo>
                  <a:pt x="1904" y="0"/>
                  <a:pt x="0" y="1904"/>
                  <a:pt x="0" y="4320"/>
                </a:cubicBezTo>
                <a:cubicBezTo>
                  <a:pt x="0" y="6756"/>
                  <a:pt x="1925" y="8660"/>
                  <a:pt x="4340" y="8660"/>
                </a:cubicBezTo>
                <a:cubicBezTo>
                  <a:pt x="4975" y="8660"/>
                  <a:pt x="5548" y="8538"/>
                  <a:pt x="6142" y="8251"/>
                </a:cubicBezTo>
                <a:lnTo>
                  <a:pt x="8681" y="10790"/>
                </a:lnTo>
                <a:lnTo>
                  <a:pt x="6142" y="13329"/>
                </a:lnTo>
                <a:cubicBezTo>
                  <a:pt x="5610" y="13103"/>
                  <a:pt x="4975" y="12940"/>
                  <a:pt x="4340" y="12940"/>
                </a:cubicBezTo>
                <a:cubicBezTo>
                  <a:pt x="1965" y="12940"/>
                  <a:pt x="0" y="14844"/>
                  <a:pt x="0" y="17260"/>
                </a:cubicBezTo>
                <a:cubicBezTo>
                  <a:pt x="0" y="19696"/>
                  <a:pt x="1904" y="21600"/>
                  <a:pt x="4340" y="21600"/>
                </a:cubicBezTo>
                <a:cubicBezTo>
                  <a:pt x="6756" y="21600"/>
                  <a:pt x="8681" y="19696"/>
                  <a:pt x="8681" y="17260"/>
                </a:cubicBezTo>
                <a:cubicBezTo>
                  <a:pt x="8681" y="16625"/>
                  <a:pt x="8558" y="16052"/>
                  <a:pt x="8271" y="15478"/>
                </a:cubicBezTo>
                <a:lnTo>
                  <a:pt x="10810" y="12940"/>
                </a:lnTo>
                <a:lnTo>
                  <a:pt x="18365" y="20494"/>
                </a:lnTo>
                <a:lnTo>
                  <a:pt x="21600" y="20494"/>
                </a:lnTo>
                <a:lnTo>
                  <a:pt x="21600" y="19409"/>
                </a:lnTo>
                <a:lnTo>
                  <a:pt x="8271" y="6122"/>
                </a:lnTo>
                <a:close/>
                <a:moveTo>
                  <a:pt x="4340" y="6511"/>
                </a:moveTo>
                <a:cubicBezTo>
                  <a:pt x="3133" y="6511"/>
                  <a:pt x="2211" y="5528"/>
                  <a:pt x="2211" y="4381"/>
                </a:cubicBezTo>
                <a:cubicBezTo>
                  <a:pt x="2211" y="3235"/>
                  <a:pt x="3194" y="2252"/>
                  <a:pt x="4340" y="2252"/>
                </a:cubicBezTo>
                <a:cubicBezTo>
                  <a:pt x="5548" y="2252"/>
                  <a:pt x="6470" y="3235"/>
                  <a:pt x="6470" y="4381"/>
                </a:cubicBezTo>
                <a:cubicBezTo>
                  <a:pt x="6470" y="5528"/>
                  <a:pt x="5548" y="6511"/>
                  <a:pt x="4340" y="6511"/>
                </a:cubicBezTo>
                <a:close/>
                <a:moveTo>
                  <a:pt x="4340" y="19471"/>
                </a:moveTo>
                <a:cubicBezTo>
                  <a:pt x="3133" y="19471"/>
                  <a:pt x="2211" y="18488"/>
                  <a:pt x="2211" y="17321"/>
                </a:cubicBezTo>
                <a:cubicBezTo>
                  <a:pt x="2211" y="16174"/>
                  <a:pt x="3194" y="15192"/>
                  <a:pt x="4340" y="15192"/>
                </a:cubicBezTo>
                <a:cubicBezTo>
                  <a:pt x="5548" y="15192"/>
                  <a:pt x="6470" y="16174"/>
                  <a:pt x="6470" y="17321"/>
                </a:cubicBezTo>
                <a:cubicBezTo>
                  <a:pt x="6470" y="18488"/>
                  <a:pt x="5548" y="19471"/>
                  <a:pt x="4340" y="19471"/>
                </a:cubicBezTo>
                <a:close/>
                <a:moveTo>
                  <a:pt x="10810" y="11384"/>
                </a:moveTo>
                <a:cubicBezTo>
                  <a:pt x="10524" y="11384"/>
                  <a:pt x="10298" y="11138"/>
                  <a:pt x="10298" y="10851"/>
                </a:cubicBezTo>
                <a:cubicBezTo>
                  <a:pt x="10298" y="10565"/>
                  <a:pt x="10524" y="10339"/>
                  <a:pt x="10810" y="10339"/>
                </a:cubicBezTo>
                <a:cubicBezTo>
                  <a:pt x="11097" y="10339"/>
                  <a:pt x="11343" y="10565"/>
                  <a:pt x="11343" y="10851"/>
                </a:cubicBezTo>
                <a:cubicBezTo>
                  <a:pt x="11343" y="11138"/>
                  <a:pt x="11097" y="11384"/>
                  <a:pt x="10810" y="11384"/>
                </a:cubicBezTo>
                <a:close/>
                <a:moveTo>
                  <a:pt x="18365" y="1147"/>
                </a:moveTo>
                <a:lnTo>
                  <a:pt x="11916" y="7616"/>
                </a:lnTo>
                <a:lnTo>
                  <a:pt x="14025" y="9746"/>
                </a:lnTo>
                <a:lnTo>
                  <a:pt x="21600" y="2191"/>
                </a:lnTo>
                <a:lnTo>
                  <a:pt x="21600" y="1085"/>
                </a:lnTo>
                <a:lnTo>
                  <a:pt x="18365" y="1085"/>
                </a:lnTo>
                <a:lnTo>
                  <a:pt x="18365" y="114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3" name="Google Shape;683;p57"/>
          <p:cNvSpPr/>
          <p:nvPr/>
        </p:nvSpPr>
        <p:spPr>
          <a:xfrm>
            <a:off x="4408988" y="3337713"/>
            <a:ext cx="279417" cy="342954"/>
          </a:xfrm>
          <a:custGeom>
            <a:rect b="b" l="l" r="r" t="t"/>
            <a:pathLst>
              <a:path extrusionOk="0" h="21600" w="21535">
                <a:moveTo>
                  <a:pt x="19228" y="1942"/>
                </a:moveTo>
                <a:lnTo>
                  <a:pt x="14210" y="1942"/>
                </a:lnTo>
                <a:cubicBezTo>
                  <a:pt x="13685" y="784"/>
                  <a:pt x="12431" y="0"/>
                  <a:pt x="10811" y="0"/>
                </a:cubicBezTo>
                <a:cubicBezTo>
                  <a:pt x="9260" y="0"/>
                  <a:pt x="7915" y="840"/>
                  <a:pt x="7413" y="1942"/>
                </a:cubicBezTo>
                <a:lnTo>
                  <a:pt x="2372" y="1942"/>
                </a:lnTo>
                <a:cubicBezTo>
                  <a:pt x="1026" y="1942"/>
                  <a:pt x="0" y="2838"/>
                  <a:pt x="0" y="3902"/>
                </a:cubicBezTo>
                <a:lnTo>
                  <a:pt x="0" y="19640"/>
                </a:lnTo>
                <a:cubicBezTo>
                  <a:pt x="0" y="20760"/>
                  <a:pt x="1095" y="21600"/>
                  <a:pt x="2372" y="21600"/>
                </a:cubicBezTo>
                <a:lnTo>
                  <a:pt x="19159" y="21600"/>
                </a:lnTo>
                <a:cubicBezTo>
                  <a:pt x="20505" y="21600"/>
                  <a:pt x="21532" y="20704"/>
                  <a:pt x="21532" y="19640"/>
                </a:cubicBezTo>
                <a:lnTo>
                  <a:pt x="21532" y="3902"/>
                </a:lnTo>
                <a:cubicBezTo>
                  <a:pt x="21600" y="2838"/>
                  <a:pt x="20505" y="1942"/>
                  <a:pt x="19228" y="1942"/>
                </a:cubicBezTo>
                <a:close/>
                <a:moveTo>
                  <a:pt x="10811" y="1942"/>
                </a:moveTo>
                <a:cubicBezTo>
                  <a:pt x="11450" y="1942"/>
                  <a:pt x="12043" y="2371"/>
                  <a:pt x="12043" y="2950"/>
                </a:cubicBezTo>
                <a:cubicBezTo>
                  <a:pt x="12043" y="3472"/>
                  <a:pt x="11518" y="3939"/>
                  <a:pt x="10811" y="3939"/>
                </a:cubicBezTo>
                <a:cubicBezTo>
                  <a:pt x="10173" y="3939"/>
                  <a:pt x="9603" y="3528"/>
                  <a:pt x="9603" y="2950"/>
                </a:cubicBezTo>
                <a:cubicBezTo>
                  <a:pt x="9603" y="2371"/>
                  <a:pt x="10173" y="1942"/>
                  <a:pt x="10811" y="1942"/>
                </a:cubicBezTo>
                <a:close/>
                <a:moveTo>
                  <a:pt x="2441" y="19640"/>
                </a:moveTo>
                <a:lnTo>
                  <a:pt x="2441" y="3902"/>
                </a:lnTo>
                <a:lnTo>
                  <a:pt x="4835" y="3902"/>
                </a:lnTo>
                <a:lnTo>
                  <a:pt x="4835" y="6852"/>
                </a:lnTo>
                <a:lnTo>
                  <a:pt x="16787" y="6852"/>
                </a:lnTo>
                <a:lnTo>
                  <a:pt x="16787" y="3902"/>
                </a:lnTo>
                <a:lnTo>
                  <a:pt x="19159" y="3902"/>
                </a:lnTo>
                <a:lnTo>
                  <a:pt x="19159" y="19640"/>
                </a:lnTo>
                <a:lnTo>
                  <a:pt x="2441" y="1964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4" name="Google Shape;684;p57"/>
          <p:cNvSpPr/>
          <p:nvPr/>
        </p:nvSpPr>
        <p:spPr>
          <a:xfrm>
            <a:off x="5210272" y="2140780"/>
            <a:ext cx="370278" cy="336204"/>
          </a:xfrm>
          <a:custGeom>
            <a:rect b="b" l="l" r="r" t="t"/>
            <a:pathLst>
              <a:path extrusionOk="0" h="21600" w="21600">
                <a:moveTo>
                  <a:pt x="19647" y="0"/>
                </a:moveTo>
                <a:lnTo>
                  <a:pt x="1953" y="0"/>
                </a:lnTo>
                <a:cubicBezTo>
                  <a:pt x="881" y="0"/>
                  <a:pt x="0" y="971"/>
                  <a:pt x="0" y="2150"/>
                </a:cubicBezTo>
                <a:lnTo>
                  <a:pt x="0" y="15149"/>
                </a:lnTo>
                <a:cubicBezTo>
                  <a:pt x="0" y="16328"/>
                  <a:pt x="881" y="17299"/>
                  <a:pt x="1953" y="17299"/>
                </a:cubicBezTo>
                <a:lnTo>
                  <a:pt x="8830" y="17299"/>
                </a:lnTo>
                <a:lnTo>
                  <a:pt x="8830" y="19450"/>
                </a:lnTo>
                <a:lnTo>
                  <a:pt x="6877" y="19450"/>
                </a:lnTo>
                <a:lnTo>
                  <a:pt x="6877" y="21600"/>
                </a:lnTo>
                <a:lnTo>
                  <a:pt x="14723" y="21600"/>
                </a:lnTo>
                <a:lnTo>
                  <a:pt x="14723" y="19450"/>
                </a:lnTo>
                <a:lnTo>
                  <a:pt x="12787" y="19450"/>
                </a:lnTo>
                <a:lnTo>
                  <a:pt x="12787" y="17299"/>
                </a:lnTo>
                <a:lnTo>
                  <a:pt x="19647" y="17299"/>
                </a:lnTo>
                <a:cubicBezTo>
                  <a:pt x="20736" y="17299"/>
                  <a:pt x="21600" y="16328"/>
                  <a:pt x="21600" y="15149"/>
                </a:cubicBezTo>
                <a:lnTo>
                  <a:pt x="21600" y="2150"/>
                </a:lnTo>
                <a:cubicBezTo>
                  <a:pt x="21600" y="971"/>
                  <a:pt x="20736" y="0"/>
                  <a:pt x="19647" y="0"/>
                </a:cubicBezTo>
                <a:close/>
                <a:moveTo>
                  <a:pt x="1953" y="15149"/>
                </a:moveTo>
                <a:lnTo>
                  <a:pt x="1953" y="2150"/>
                </a:lnTo>
                <a:lnTo>
                  <a:pt x="19613" y="2150"/>
                </a:lnTo>
                <a:lnTo>
                  <a:pt x="19613" y="15149"/>
                </a:lnTo>
                <a:lnTo>
                  <a:pt x="1953" y="1514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5" name="Google Shape;685;p57"/>
          <p:cNvSpPr/>
          <p:nvPr/>
        </p:nvSpPr>
        <p:spPr>
          <a:xfrm>
            <a:off x="5245508" y="2744491"/>
            <a:ext cx="300998" cy="319518"/>
          </a:xfrm>
          <a:custGeom>
            <a:rect b="b" l="l" r="r" t="t"/>
            <a:pathLst>
              <a:path extrusionOk="0" h="21600" w="21496">
                <a:moveTo>
                  <a:pt x="10811" y="0"/>
                </a:moveTo>
                <a:cubicBezTo>
                  <a:pt x="4824" y="0"/>
                  <a:pt x="0" y="4588"/>
                  <a:pt x="0" y="10239"/>
                </a:cubicBezTo>
                <a:lnTo>
                  <a:pt x="0" y="18214"/>
                </a:lnTo>
                <a:cubicBezTo>
                  <a:pt x="0" y="20077"/>
                  <a:pt x="1608" y="21600"/>
                  <a:pt x="3575" y="21600"/>
                </a:cubicBezTo>
                <a:lnTo>
                  <a:pt x="7151" y="21600"/>
                </a:lnTo>
                <a:lnTo>
                  <a:pt x="7151" y="12503"/>
                </a:lnTo>
                <a:lnTo>
                  <a:pt x="2327" y="12503"/>
                </a:lnTo>
                <a:lnTo>
                  <a:pt x="2327" y="10239"/>
                </a:lnTo>
                <a:cubicBezTo>
                  <a:pt x="2327" y="5831"/>
                  <a:pt x="6093" y="2264"/>
                  <a:pt x="10747" y="2264"/>
                </a:cubicBezTo>
                <a:cubicBezTo>
                  <a:pt x="15401" y="2264"/>
                  <a:pt x="19167" y="5831"/>
                  <a:pt x="19167" y="10239"/>
                </a:cubicBezTo>
                <a:lnTo>
                  <a:pt x="19167" y="12503"/>
                </a:lnTo>
                <a:lnTo>
                  <a:pt x="14322" y="12503"/>
                </a:lnTo>
                <a:lnTo>
                  <a:pt x="14322" y="21600"/>
                </a:lnTo>
                <a:lnTo>
                  <a:pt x="17898" y="21600"/>
                </a:lnTo>
                <a:cubicBezTo>
                  <a:pt x="19886" y="21600"/>
                  <a:pt x="21494" y="20077"/>
                  <a:pt x="21494" y="18214"/>
                </a:cubicBezTo>
                <a:lnTo>
                  <a:pt x="21494" y="10239"/>
                </a:lnTo>
                <a:cubicBezTo>
                  <a:pt x="21600" y="4588"/>
                  <a:pt x="16776" y="0"/>
                  <a:pt x="10811" y="0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6" name="Google Shape;686;p57"/>
          <p:cNvSpPr/>
          <p:nvPr/>
        </p:nvSpPr>
        <p:spPr>
          <a:xfrm>
            <a:off x="5228542" y="3446178"/>
            <a:ext cx="336204" cy="234522"/>
          </a:xfrm>
          <a:custGeom>
            <a:rect b="b" l="l" r="r" t="t"/>
            <a:pathLst>
              <a:path extrusionOk="0" h="21600" w="21600">
                <a:moveTo>
                  <a:pt x="19450" y="0"/>
                </a:moveTo>
                <a:lnTo>
                  <a:pt x="2150" y="0"/>
                </a:lnTo>
                <a:cubicBezTo>
                  <a:pt x="971" y="0"/>
                  <a:pt x="0" y="1389"/>
                  <a:pt x="0" y="3078"/>
                </a:cubicBezTo>
                <a:lnTo>
                  <a:pt x="0" y="18522"/>
                </a:lnTo>
                <a:cubicBezTo>
                  <a:pt x="0" y="20211"/>
                  <a:pt x="971" y="21600"/>
                  <a:pt x="2150" y="21600"/>
                </a:cubicBezTo>
                <a:lnTo>
                  <a:pt x="19450" y="21600"/>
                </a:lnTo>
                <a:cubicBezTo>
                  <a:pt x="20629" y="21600"/>
                  <a:pt x="21600" y="20211"/>
                  <a:pt x="21600" y="18522"/>
                </a:cubicBezTo>
                <a:lnTo>
                  <a:pt x="21600" y="3078"/>
                </a:lnTo>
                <a:cubicBezTo>
                  <a:pt x="21600" y="1389"/>
                  <a:pt x="20629" y="0"/>
                  <a:pt x="19450" y="0"/>
                </a:cubicBezTo>
                <a:close/>
                <a:moveTo>
                  <a:pt x="9668" y="4603"/>
                </a:moveTo>
                <a:lnTo>
                  <a:pt x="11818" y="4603"/>
                </a:lnTo>
                <a:lnTo>
                  <a:pt x="11818" y="7681"/>
                </a:lnTo>
                <a:lnTo>
                  <a:pt x="9668" y="7681"/>
                </a:lnTo>
                <a:lnTo>
                  <a:pt x="9668" y="4603"/>
                </a:lnTo>
                <a:close/>
                <a:moveTo>
                  <a:pt x="9668" y="9234"/>
                </a:moveTo>
                <a:lnTo>
                  <a:pt x="11818" y="9234"/>
                </a:lnTo>
                <a:lnTo>
                  <a:pt x="11818" y="12312"/>
                </a:lnTo>
                <a:lnTo>
                  <a:pt x="9668" y="12312"/>
                </a:lnTo>
                <a:lnTo>
                  <a:pt x="9668" y="9234"/>
                </a:lnTo>
                <a:close/>
                <a:moveTo>
                  <a:pt x="6451" y="4603"/>
                </a:moveTo>
                <a:lnTo>
                  <a:pt x="8602" y="4603"/>
                </a:lnTo>
                <a:lnTo>
                  <a:pt x="8602" y="7681"/>
                </a:lnTo>
                <a:lnTo>
                  <a:pt x="6451" y="7681"/>
                </a:lnTo>
                <a:lnTo>
                  <a:pt x="6451" y="4603"/>
                </a:lnTo>
                <a:close/>
                <a:moveTo>
                  <a:pt x="6451" y="9234"/>
                </a:moveTo>
                <a:lnTo>
                  <a:pt x="8602" y="9234"/>
                </a:lnTo>
                <a:lnTo>
                  <a:pt x="8602" y="12312"/>
                </a:lnTo>
                <a:lnTo>
                  <a:pt x="6451" y="12312"/>
                </a:lnTo>
                <a:lnTo>
                  <a:pt x="6451" y="9234"/>
                </a:lnTo>
                <a:close/>
                <a:moveTo>
                  <a:pt x="5386" y="12393"/>
                </a:moveTo>
                <a:lnTo>
                  <a:pt x="3235" y="12393"/>
                </a:lnTo>
                <a:lnTo>
                  <a:pt x="3235" y="9316"/>
                </a:lnTo>
                <a:lnTo>
                  <a:pt x="5386" y="9316"/>
                </a:lnTo>
                <a:lnTo>
                  <a:pt x="5386" y="12393"/>
                </a:lnTo>
                <a:close/>
                <a:moveTo>
                  <a:pt x="5386" y="7681"/>
                </a:moveTo>
                <a:lnTo>
                  <a:pt x="3235" y="7681"/>
                </a:lnTo>
                <a:lnTo>
                  <a:pt x="3235" y="4603"/>
                </a:lnTo>
                <a:lnTo>
                  <a:pt x="5386" y="4603"/>
                </a:lnTo>
                <a:lnTo>
                  <a:pt x="5386" y="7681"/>
                </a:lnTo>
                <a:close/>
                <a:moveTo>
                  <a:pt x="15091" y="18522"/>
                </a:moveTo>
                <a:lnTo>
                  <a:pt x="6451" y="18522"/>
                </a:lnTo>
                <a:lnTo>
                  <a:pt x="6451" y="15444"/>
                </a:lnTo>
                <a:lnTo>
                  <a:pt x="15091" y="15444"/>
                </a:lnTo>
                <a:lnTo>
                  <a:pt x="15091" y="18522"/>
                </a:lnTo>
                <a:close/>
                <a:moveTo>
                  <a:pt x="15091" y="12393"/>
                </a:moveTo>
                <a:lnTo>
                  <a:pt x="12960" y="12393"/>
                </a:lnTo>
                <a:lnTo>
                  <a:pt x="12960" y="9316"/>
                </a:lnTo>
                <a:lnTo>
                  <a:pt x="15091" y="9316"/>
                </a:lnTo>
                <a:lnTo>
                  <a:pt x="15091" y="12393"/>
                </a:lnTo>
                <a:close/>
                <a:moveTo>
                  <a:pt x="15091" y="7681"/>
                </a:moveTo>
                <a:lnTo>
                  <a:pt x="12960" y="7681"/>
                </a:lnTo>
                <a:lnTo>
                  <a:pt x="12960" y="4603"/>
                </a:lnTo>
                <a:lnTo>
                  <a:pt x="15091" y="4603"/>
                </a:lnTo>
                <a:lnTo>
                  <a:pt x="15091" y="7681"/>
                </a:lnTo>
                <a:close/>
                <a:moveTo>
                  <a:pt x="18384" y="12393"/>
                </a:moveTo>
                <a:lnTo>
                  <a:pt x="16233" y="12393"/>
                </a:lnTo>
                <a:lnTo>
                  <a:pt x="16233" y="9316"/>
                </a:lnTo>
                <a:lnTo>
                  <a:pt x="18384" y="9316"/>
                </a:lnTo>
                <a:lnTo>
                  <a:pt x="18384" y="12393"/>
                </a:lnTo>
                <a:close/>
                <a:moveTo>
                  <a:pt x="18384" y="7681"/>
                </a:moveTo>
                <a:lnTo>
                  <a:pt x="16233" y="7681"/>
                </a:lnTo>
                <a:lnTo>
                  <a:pt x="16233" y="4603"/>
                </a:lnTo>
                <a:lnTo>
                  <a:pt x="18384" y="4603"/>
                </a:lnTo>
                <a:lnTo>
                  <a:pt x="18384" y="768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7" name="Google Shape;687;p57"/>
          <p:cNvSpPr/>
          <p:nvPr/>
        </p:nvSpPr>
        <p:spPr>
          <a:xfrm>
            <a:off x="6159025" y="1496975"/>
            <a:ext cx="238572" cy="357264"/>
          </a:xfrm>
          <a:custGeom>
            <a:rect b="b" l="l" r="r" t="t"/>
            <a:pathLst>
              <a:path extrusionOk="0" h="21600" w="21600">
                <a:moveTo>
                  <a:pt x="21600" y="10800"/>
                </a:moveTo>
                <a:cubicBezTo>
                  <a:pt x="21600" y="8525"/>
                  <a:pt x="19990" y="6466"/>
                  <a:pt x="17495" y="5140"/>
                </a:cubicBezTo>
                <a:lnTo>
                  <a:pt x="16207" y="0"/>
                </a:lnTo>
                <a:lnTo>
                  <a:pt x="5393" y="0"/>
                </a:lnTo>
                <a:lnTo>
                  <a:pt x="4105" y="5140"/>
                </a:lnTo>
                <a:cubicBezTo>
                  <a:pt x="1610" y="6466"/>
                  <a:pt x="0" y="8490"/>
                  <a:pt x="0" y="10800"/>
                </a:cubicBezTo>
                <a:cubicBezTo>
                  <a:pt x="0" y="13075"/>
                  <a:pt x="1610" y="15152"/>
                  <a:pt x="4105" y="16478"/>
                </a:cubicBezTo>
                <a:lnTo>
                  <a:pt x="5393" y="21600"/>
                </a:lnTo>
                <a:lnTo>
                  <a:pt x="16207" y="21600"/>
                </a:lnTo>
                <a:lnTo>
                  <a:pt x="17495" y="16478"/>
                </a:lnTo>
                <a:cubicBezTo>
                  <a:pt x="19990" y="15099"/>
                  <a:pt x="21600" y="13075"/>
                  <a:pt x="21600" y="10800"/>
                </a:cubicBezTo>
                <a:close/>
                <a:moveTo>
                  <a:pt x="2737" y="10800"/>
                </a:moveTo>
                <a:cubicBezTo>
                  <a:pt x="2737" y="7827"/>
                  <a:pt x="6359" y="5409"/>
                  <a:pt x="10840" y="5409"/>
                </a:cubicBezTo>
                <a:cubicBezTo>
                  <a:pt x="15294" y="5409"/>
                  <a:pt x="18944" y="7809"/>
                  <a:pt x="18944" y="10800"/>
                </a:cubicBezTo>
                <a:cubicBezTo>
                  <a:pt x="18944" y="13773"/>
                  <a:pt x="15294" y="16209"/>
                  <a:pt x="10840" y="16209"/>
                </a:cubicBezTo>
                <a:cubicBezTo>
                  <a:pt x="6306" y="16209"/>
                  <a:pt x="2737" y="13791"/>
                  <a:pt x="2737" y="1080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8" name="Google Shape;688;p57"/>
          <p:cNvSpPr/>
          <p:nvPr/>
        </p:nvSpPr>
        <p:spPr>
          <a:xfrm>
            <a:off x="6168159" y="2213700"/>
            <a:ext cx="231930" cy="263304"/>
          </a:xfrm>
          <a:custGeom>
            <a:rect b="b" l="l" r="r" t="t"/>
            <a:pathLst>
              <a:path extrusionOk="0" h="21600" w="21600">
                <a:moveTo>
                  <a:pt x="13510" y="2551"/>
                </a:moveTo>
                <a:lnTo>
                  <a:pt x="12988" y="0"/>
                </a:lnTo>
                <a:lnTo>
                  <a:pt x="0" y="0"/>
                </a:lnTo>
                <a:lnTo>
                  <a:pt x="0" y="21600"/>
                </a:lnTo>
                <a:lnTo>
                  <a:pt x="2889" y="21600"/>
                </a:lnTo>
                <a:lnTo>
                  <a:pt x="2889" y="12683"/>
                </a:lnTo>
                <a:lnTo>
                  <a:pt x="10951" y="12683"/>
                </a:lnTo>
                <a:lnTo>
                  <a:pt x="11502" y="15234"/>
                </a:lnTo>
                <a:lnTo>
                  <a:pt x="21600" y="15234"/>
                </a:lnTo>
                <a:lnTo>
                  <a:pt x="21600" y="2551"/>
                </a:lnTo>
                <a:lnTo>
                  <a:pt x="13510" y="2551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9" name="Google Shape;689;p57"/>
          <p:cNvSpPr/>
          <p:nvPr/>
        </p:nvSpPr>
        <p:spPr>
          <a:xfrm>
            <a:off x="6234716" y="2943560"/>
            <a:ext cx="99144" cy="99144"/>
          </a:xfrm>
          <a:custGeom>
            <a:rect b="b" l="l" r="r" t="t"/>
            <a:pathLst>
              <a:path extrusionOk="0" h="21600" w="21600">
                <a:moveTo>
                  <a:pt x="21600" y="10768"/>
                </a:moveTo>
                <a:cubicBezTo>
                  <a:pt x="21600" y="12778"/>
                  <a:pt x="21211" y="14465"/>
                  <a:pt x="20173" y="16151"/>
                </a:cubicBezTo>
                <a:cubicBezTo>
                  <a:pt x="19200" y="17903"/>
                  <a:pt x="17968" y="19135"/>
                  <a:pt x="16216" y="20108"/>
                </a:cubicBezTo>
                <a:cubicBezTo>
                  <a:pt x="14530" y="21146"/>
                  <a:pt x="12843" y="21600"/>
                  <a:pt x="10832" y="21600"/>
                </a:cubicBezTo>
                <a:cubicBezTo>
                  <a:pt x="8886" y="21600"/>
                  <a:pt x="7135" y="21146"/>
                  <a:pt x="5384" y="20108"/>
                </a:cubicBezTo>
                <a:cubicBezTo>
                  <a:pt x="3697" y="19135"/>
                  <a:pt x="2465" y="17903"/>
                  <a:pt x="1427" y="16151"/>
                </a:cubicBezTo>
                <a:cubicBezTo>
                  <a:pt x="454" y="14465"/>
                  <a:pt x="0" y="12778"/>
                  <a:pt x="0" y="10768"/>
                </a:cubicBezTo>
                <a:cubicBezTo>
                  <a:pt x="0" y="8757"/>
                  <a:pt x="454" y="7135"/>
                  <a:pt x="1427" y="5384"/>
                </a:cubicBezTo>
                <a:cubicBezTo>
                  <a:pt x="2465" y="3697"/>
                  <a:pt x="3697" y="2465"/>
                  <a:pt x="5384" y="1427"/>
                </a:cubicBezTo>
                <a:cubicBezTo>
                  <a:pt x="7135" y="454"/>
                  <a:pt x="8822" y="0"/>
                  <a:pt x="10832" y="0"/>
                </a:cubicBezTo>
                <a:cubicBezTo>
                  <a:pt x="12778" y="0"/>
                  <a:pt x="14530" y="454"/>
                  <a:pt x="16216" y="1427"/>
                </a:cubicBezTo>
                <a:cubicBezTo>
                  <a:pt x="17968" y="2465"/>
                  <a:pt x="19200" y="3697"/>
                  <a:pt x="20173" y="5384"/>
                </a:cubicBezTo>
                <a:cubicBezTo>
                  <a:pt x="21211" y="7135"/>
                  <a:pt x="21600" y="8757"/>
                  <a:pt x="21600" y="10768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0" name="Google Shape;690;p57"/>
          <p:cNvSpPr/>
          <p:nvPr/>
        </p:nvSpPr>
        <p:spPr>
          <a:xfrm>
            <a:off x="6129009" y="2786449"/>
            <a:ext cx="310392" cy="277560"/>
          </a:xfrm>
          <a:custGeom>
            <a:rect b="b" l="l" r="r" t="t"/>
            <a:pathLst>
              <a:path extrusionOk="0" h="21600" w="21600">
                <a:moveTo>
                  <a:pt x="5591" y="2390"/>
                </a:moveTo>
                <a:lnTo>
                  <a:pt x="2146" y="2390"/>
                </a:lnTo>
                <a:cubicBezTo>
                  <a:pt x="990" y="2390"/>
                  <a:pt x="0" y="3493"/>
                  <a:pt x="0" y="4803"/>
                </a:cubicBezTo>
                <a:lnTo>
                  <a:pt x="0" y="19187"/>
                </a:lnTo>
                <a:cubicBezTo>
                  <a:pt x="0" y="20497"/>
                  <a:pt x="990" y="21600"/>
                  <a:pt x="2146" y="21600"/>
                </a:cubicBezTo>
                <a:lnTo>
                  <a:pt x="19434" y="21600"/>
                </a:lnTo>
                <a:cubicBezTo>
                  <a:pt x="20610" y="21600"/>
                  <a:pt x="21600" y="20497"/>
                  <a:pt x="21600" y="19187"/>
                </a:cubicBezTo>
                <a:lnTo>
                  <a:pt x="21600" y="4803"/>
                </a:lnTo>
                <a:cubicBezTo>
                  <a:pt x="21600" y="3493"/>
                  <a:pt x="20610" y="2390"/>
                  <a:pt x="19434" y="2390"/>
                </a:cubicBezTo>
                <a:lnTo>
                  <a:pt x="16009" y="2390"/>
                </a:lnTo>
                <a:lnTo>
                  <a:pt x="14029" y="0"/>
                </a:lnTo>
                <a:lnTo>
                  <a:pt x="7571" y="0"/>
                </a:lnTo>
                <a:lnTo>
                  <a:pt x="5591" y="2390"/>
                </a:lnTo>
                <a:close/>
                <a:moveTo>
                  <a:pt x="10831" y="18015"/>
                </a:moveTo>
                <a:cubicBezTo>
                  <a:pt x="7860" y="18015"/>
                  <a:pt x="5405" y="15304"/>
                  <a:pt x="5405" y="11995"/>
                </a:cubicBezTo>
                <a:cubicBezTo>
                  <a:pt x="5405" y="8686"/>
                  <a:pt x="7860" y="5974"/>
                  <a:pt x="10831" y="5974"/>
                </a:cubicBezTo>
                <a:cubicBezTo>
                  <a:pt x="13802" y="5974"/>
                  <a:pt x="16236" y="8686"/>
                  <a:pt x="16236" y="11995"/>
                </a:cubicBezTo>
                <a:cubicBezTo>
                  <a:pt x="16236" y="15304"/>
                  <a:pt x="13802" y="18015"/>
                  <a:pt x="10831" y="18015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1" name="Google Shape;691;p57"/>
          <p:cNvSpPr/>
          <p:nvPr/>
        </p:nvSpPr>
        <p:spPr>
          <a:xfrm>
            <a:off x="7052449" y="1603974"/>
            <a:ext cx="251586" cy="250290"/>
          </a:xfrm>
          <a:custGeom>
            <a:rect b="b" l="l" r="r" t="t"/>
            <a:pathLst>
              <a:path extrusionOk="0" h="21600" w="21600">
                <a:moveTo>
                  <a:pt x="10749" y="10800"/>
                </a:moveTo>
                <a:cubicBezTo>
                  <a:pt x="13773" y="10800"/>
                  <a:pt x="16136" y="8349"/>
                  <a:pt x="16136" y="5413"/>
                </a:cubicBezTo>
                <a:cubicBezTo>
                  <a:pt x="16136" y="2374"/>
                  <a:pt x="13697" y="0"/>
                  <a:pt x="10749" y="0"/>
                </a:cubicBezTo>
                <a:cubicBezTo>
                  <a:pt x="7827" y="0"/>
                  <a:pt x="5387" y="2451"/>
                  <a:pt x="5387" y="5413"/>
                </a:cubicBezTo>
                <a:cubicBezTo>
                  <a:pt x="5311" y="8349"/>
                  <a:pt x="7751" y="10800"/>
                  <a:pt x="10749" y="10800"/>
                </a:cubicBezTo>
                <a:close/>
                <a:moveTo>
                  <a:pt x="10749" y="13481"/>
                </a:moveTo>
                <a:cubicBezTo>
                  <a:pt x="7166" y="13481"/>
                  <a:pt x="0" y="15268"/>
                  <a:pt x="0" y="18843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8843"/>
                </a:lnTo>
                <a:cubicBezTo>
                  <a:pt x="21524" y="15345"/>
                  <a:pt x="14332" y="13481"/>
                  <a:pt x="10749" y="1348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2" name="Google Shape;692;p57"/>
          <p:cNvSpPr/>
          <p:nvPr/>
        </p:nvSpPr>
        <p:spPr>
          <a:xfrm>
            <a:off x="7021127" y="2162766"/>
            <a:ext cx="314226" cy="314226"/>
          </a:xfrm>
          <a:custGeom>
            <a:rect b="b" l="l" r="r" t="t"/>
            <a:pathLst>
              <a:path extrusionOk="0" h="21600" w="21600">
                <a:moveTo>
                  <a:pt x="10790" y="0"/>
                </a:moveTo>
                <a:cubicBezTo>
                  <a:pt x="4825" y="0"/>
                  <a:pt x="0" y="4825"/>
                  <a:pt x="0" y="10790"/>
                </a:cubicBezTo>
                <a:cubicBezTo>
                  <a:pt x="0" y="16775"/>
                  <a:pt x="4825" y="21600"/>
                  <a:pt x="10790" y="21600"/>
                </a:cubicBezTo>
                <a:cubicBezTo>
                  <a:pt x="16775" y="21600"/>
                  <a:pt x="21600" y="16775"/>
                  <a:pt x="21600" y="10790"/>
                </a:cubicBezTo>
                <a:cubicBezTo>
                  <a:pt x="21600" y="4825"/>
                  <a:pt x="16714" y="0"/>
                  <a:pt x="10790" y="0"/>
                </a:cubicBezTo>
                <a:close/>
                <a:moveTo>
                  <a:pt x="2117" y="10790"/>
                </a:moveTo>
                <a:cubicBezTo>
                  <a:pt x="2117" y="10098"/>
                  <a:pt x="2239" y="9467"/>
                  <a:pt x="2362" y="8835"/>
                </a:cubicBezTo>
                <a:lnTo>
                  <a:pt x="7533" y="14006"/>
                </a:lnTo>
                <a:lnTo>
                  <a:pt x="7533" y="15106"/>
                </a:lnTo>
                <a:cubicBezTo>
                  <a:pt x="7533" y="16307"/>
                  <a:pt x="8510" y="17284"/>
                  <a:pt x="9711" y="17284"/>
                </a:cubicBezTo>
                <a:lnTo>
                  <a:pt x="9711" y="19361"/>
                </a:lnTo>
                <a:cubicBezTo>
                  <a:pt x="5456" y="18831"/>
                  <a:pt x="2117" y="15208"/>
                  <a:pt x="2117" y="10790"/>
                </a:cubicBezTo>
                <a:close/>
                <a:moveTo>
                  <a:pt x="17182" y="16592"/>
                </a:moveTo>
                <a:cubicBezTo>
                  <a:pt x="16897" y="15737"/>
                  <a:pt x="16083" y="15106"/>
                  <a:pt x="15106" y="15106"/>
                </a:cubicBezTo>
                <a:lnTo>
                  <a:pt x="14006" y="15106"/>
                </a:lnTo>
                <a:lnTo>
                  <a:pt x="14006" y="11889"/>
                </a:lnTo>
                <a:cubicBezTo>
                  <a:pt x="14006" y="11299"/>
                  <a:pt x="13559" y="10790"/>
                  <a:pt x="12927" y="10790"/>
                </a:cubicBezTo>
                <a:lnTo>
                  <a:pt x="6433" y="10790"/>
                </a:lnTo>
                <a:lnTo>
                  <a:pt x="6433" y="8611"/>
                </a:lnTo>
                <a:lnTo>
                  <a:pt x="8611" y="8611"/>
                </a:lnTo>
                <a:cubicBezTo>
                  <a:pt x="9182" y="8611"/>
                  <a:pt x="9711" y="8143"/>
                  <a:pt x="9711" y="7512"/>
                </a:cubicBezTo>
                <a:lnTo>
                  <a:pt x="9711" y="5334"/>
                </a:lnTo>
                <a:lnTo>
                  <a:pt x="11889" y="5334"/>
                </a:lnTo>
                <a:cubicBezTo>
                  <a:pt x="13090" y="5334"/>
                  <a:pt x="14067" y="4357"/>
                  <a:pt x="14067" y="3156"/>
                </a:cubicBezTo>
                <a:lnTo>
                  <a:pt x="14067" y="2687"/>
                </a:lnTo>
                <a:cubicBezTo>
                  <a:pt x="17223" y="3949"/>
                  <a:pt x="19483" y="7064"/>
                  <a:pt x="19483" y="10668"/>
                </a:cubicBezTo>
                <a:cubicBezTo>
                  <a:pt x="19422" y="13029"/>
                  <a:pt x="18546" y="15045"/>
                  <a:pt x="17182" y="16592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3" name="Google Shape;693;p57"/>
          <p:cNvSpPr/>
          <p:nvPr/>
        </p:nvSpPr>
        <p:spPr>
          <a:xfrm>
            <a:off x="7004163" y="2781135"/>
            <a:ext cx="345546" cy="282906"/>
          </a:xfrm>
          <a:custGeom>
            <a:rect b="b" l="l" r="r" t="t"/>
            <a:pathLst>
              <a:path extrusionOk="0" h="21600" w="21600">
                <a:moveTo>
                  <a:pt x="3917" y="12233"/>
                </a:moveTo>
                <a:lnTo>
                  <a:pt x="3917" y="17018"/>
                </a:lnTo>
                <a:lnTo>
                  <a:pt x="10791" y="21600"/>
                </a:lnTo>
                <a:lnTo>
                  <a:pt x="17683" y="17018"/>
                </a:lnTo>
                <a:lnTo>
                  <a:pt x="17683" y="12233"/>
                </a:lnTo>
                <a:lnTo>
                  <a:pt x="10791" y="16815"/>
                </a:lnTo>
                <a:lnTo>
                  <a:pt x="3917" y="12233"/>
                </a:lnTo>
                <a:close/>
                <a:moveTo>
                  <a:pt x="10791" y="0"/>
                </a:moveTo>
                <a:lnTo>
                  <a:pt x="0" y="7200"/>
                </a:lnTo>
                <a:lnTo>
                  <a:pt x="10791" y="14400"/>
                </a:lnTo>
                <a:lnTo>
                  <a:pt x="19604" y="8532"/>
                </a:lnTo>
                <a:lnTo>
                  <a:pt x="19604" y="16815"/>
                </a:lnTo>
                <a:lnTo>
                  <a:pt x="21600" y="16815"/>
                </a:lnTo>
                <a:lnTo>
                  <a:pt x="21600" y="7268"/>
                </a:lnTo>
                <a:lnTo>
                  <a:pt x="10791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4" name="Google Shape;694;p57"/>
          <p:cNvSpPr/>
          <p:nvPr/>
        </p:nvSpPr>
        <p:spPr>
          <a:xfrm>
            <a:off x="7049838" y="3382235"/>
            <a:ext cx="298458" cy="298458"/>
          </a:xfrm>
          <a:custGeom>
            <a:rect b="b" l="l" r="r" t="t"/>
            <a:pathLst>
              <a:path extrusionOk="0" h="21600" w="21600">
                <a:moveTo>
                  <a:pt x="19369" y="0"/>
                </a:moveTo>
                <a:lnTo>
                  <a:pt x="2102" y="0"/>
                </a:lnTo>
                <a:cubicBezTo>
                  <a:pt x="901" y="0"/>
                  <a:pt x="0" y="964"/>
                  <a:pt x="0" y="2186"/>
                </a:cubicBezTo>
                <a:lnTo>
                  <a:pt x="0" y="21600"/>
                </a:lnTo>
                <a:lnTo>
                  <a:pt x="4290" y="17293"/>
                </a:lnTo>
                <a:lnTo>
                  <a:pt x="19434" y="17293"/>
                </a:lnTo>
                <a:cubicBezTo>
                  <a:pt x="20635" y="17293"/>
                  <a:pt x="21600" y="16329"/>
                  <a:pt x="21600" y="15129"/>
                </a:cubicBezTo>
                <a:lnTo>
                  <a:pt x="21600" y="2186"/>
                </a:lnTo>
                <a:cubicBezTo>
                  <a:pt x="21536" y="964"/>
                  <a:pt x="20570" y="0"/>
                  <a:pt x="19369" y="0"/>
                </a:cubicBezTo>
                <a:close/>
                <a:moveTo>
                  <a:pt x="3132" y="12943"/>
                </a:moveTo>
                <a:lnTo>
                  <a:pt x="6885" y="8100"/>
                </a:lnTo>
                <a:lnTo>
                  <a:pt x="9610" y="11379"/>
                </a:lnTo>
                <a:lnTo>
                  <a:pt x="13363" y="6536"/>
                </a:lnTo>
                <a:lnTo>
                  <a:pt x="18211" y="13007"/>
                </a:lnTo>
                <a:lnTo>
                  <a:pt x="3132" y="13007"/>
                </a:lnTo>
                <a:lnTo>
                  <a:pt x="3132" y="1294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5" name="Google Shape;695;p57"/>
          <p:cNvSpPr/>
          <p:nvPr/>
        </p:nvSpPr>
        <p:spPr>
          <a:xfrm>
            <a:off x="7867301" y="1590966"/>
            <a:ext cx="298458" cy="263304"/>
          </a:xfrm>
          <a:custGeom>
            <a:rect b="b" l="l" r="r" t="t"/>
            <a:pathLst>
              <a:path extrusionOk="0" h="21600" w="21600">
                <a:moveTo>
                  <a:pt x="19005" y="1359"/>
                </a:moveTo>
                <a:cubicBezTo>
                  <a:pt x="18747" y="534"/>
                  <a:pt x="18082" y="0"/>
                  <a:pt x="17310" y="0"/>
                </a:cubicBezTo>
                <a:lnTo>
                  <a:pt x="4161" y="0"/>
                </a:lnTo>
                <a:cubicBezTo>
                  <a:pt x="3389" y="0"/>
                  <a:pt x="2724" y="534"/>
                  <a:pt x="2467" y="1359"/>
                </a:cubicBezTo>
                <a:lnTo>
                  <a:pt x="0" y="9441"/>
                </a:lnTo>
                <a:lnTo>
                  <a:pt x="0" y="20241"/>
                </a:lnTo>
                <a:cubicBezTo>
                  <a:pt x="0" y="20993"/>
                  <a:pt x="536" y="21600"/>
                  <a:pt x="1201" y="21600"/>
                </a:cubicBezTo>
                <a:lnTo>
                  <a:pt x="2402" y="21600"/>
                </a:lnTo>
                <a:cubicBezTo>
                  <a:pt x="3089" y="21600"/>
                  <a:pt x="3625" y="20993"/>
                  <a:pt x="3625" y="20241"/>
                </a:cubicBezTo>
                <a:lnTo>
                  <a:pt x="3625" y="18858"/>
                </a:lnTo>
                <a:lnTo>
                  <a:pt x="17975" y="18858"/>
                </a:lnTo>
                <a:lnTo>
                  <a:pt x="17975" y="20241"/>
                </a:lnTo>
                <a:cubicBezTo>
                  <a:pt x="17975" y="20993"/>
                  <a:pt x="18511" y="21600"/>
                  <a:pt x="19176" y="21600"/>
                </a:cubicBezTo>
                <a:lnTo>
                  <a:pt x="20399" y="21600"/>
                </a:lnTo>
                <a:cubicBezTo>
                  <a:pt x="21064" y="21600"/>
                  <a:pt x="21600" y="20993"/>
                  <a:pt x="21600" y="20241"/>
                </a:cubicBezTo>
                <a:lnTo>
                  <a:pt x="21600" y="9441"/>
                </a:lnTo>
                <a:lnTo>
                  <a:pt x="19005" y="1359"/>
                </a:lnTo>
                <a:close/>
                <a:moveTo>
                  <a:pt x="4161" y="14853"/>
                </a:moveTo>
                <a:cubicBezTo>
                  <a:pt x="3196" y="14853"/>
                  <a:pt x="2359" y="13955"/>
                  <a:pt x="2359" y="12790"/>
                </a:cubicBezTo>
                <a:cubicBezTo>
                  <a:pt x="2359" y="11698"/>
                  <a:pt x="3132" y="10751"/>
                  <a:pt x="4161" y="10751"/>
                </a:cubicBezTo>
                <a:cubicBezTo>
                  <a:pt x="5191" y="10751"/>
                  <a:pt x="5985" y="11625"/>
                  <a:pt x="5985" y="12790"/>
                </a:cubicBezTo>
                <a:cubicBezTo>
                  <a:pt x="5985" y="13955"/>
                  <a:pt x="5191" y="14853"/>
                  <a:pt x="4161" y="14853"/>
                </a:cubicBezTo>
                <a:close/>
                <a:moveTo>
                  <a:pt x="17310" y="14853"/>
                </a:moveTo>
                <a:cubicBezTo>
                  <a:pt x="16345" y="14853"/>
                  <a:pt x="15487" y="13955"/>
                  <a:pt x="15487" y="12790"/>
                </a:cubicBezTo>
                <a:cubicBezTo>
                  <a:pt x="15487" y="11698"/>
                  <a:pt x="16280" y="10751"/>
                  <a:pt x="17310" y="10751"/>
                </a:cubicBezTo>
                <a:cubicBezTo>
                  <a:pt x="18340" y="10751"/>
                  <a:pt x="19112" y="11625"/>
                  <a:pt x="19112" y="12790"/>
                </a:cubicBezTo>
                <a:cubicBezTo>
                  <a:pt x="19112" y="13955"/>
                  <a:pt x="18340" y="14853"/>
                  <a:pt x="17310" y="14853"/>
                </a:cubicBezTo>
                <a:close/>
                <a:moveTo>
                  <a:pt x="2402" y="8082"/>
                </a:moveTo>
                <a:lnTo>
                  <a:pt x="4226" y="1966"/>
                </a:lnTo>
                <a:lnTo>
                  <a:pt x="17374" y="1966"/>
                </a:lnTo>
                <a:lnTo>
                  <a:pt x="19176" y="8082"/>
                </a:lnTo>
                <a:lnTo>
                  <a:pt x="2402" y="808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6" name="Google Shape;696;p57"/>
          <p:cNvSpPr/>
          <p:nvPr/>
        </p:nvSpPr>
        <p:spPr>
          <a:xfrm>
            <a:off x="7850337" y="2115862"/>
            <a:ext cx="328861" cy="361113"/>
          </a:xfrm>
          <a:custGeom>
            <a:rect b="b" l="l" r="r" t="t"/>
            <a:pathLst>
              <a:path extrusionOk="0" h="21355" w="21547">
                <a:moveTo>
                  <a:pt x="19411" y="19428"/>
                </a:moveTo>
                <a:cubicBezTo>
                  <a:pt x="17939" y="19428"/>
                  <a:pt x="16408" y="18972"/>
                  <a:pt x="15091" y="18131"/>
                </a:cubicBezTo>
                <a:cubicBezTo>
                  <a:pt x="12456" y="19813"/>
                  <a:pt x="9066" y="19813"/>
                  <a:pt x="6451" y="18131"/>
                </a:cubicBezTo>
                <a:cubicBezTo>
                  <a:pt x="5134" y="18972"/>
                  <a:pt x="3661" y="19428"/>
                  <a:pt x="2131" y="19428"/>
                </a:cubicBezTo>
                <a:lnTo>
                  <a:pt x="0" y="19428"/>
                </a:lnTo>
                <a:lnTo>
                  <a:pt x="0" y="21355"/>
                </a:lnTo>
                <a:lnTo>
                  <a:pt x="2131" y="21355"/>
                </a:lnTo>
                <a:cubicBezTo>
                  <a:pt x="3603" y="21355"/>
                  <a:pt x="5076" y="21004"/>
                  <a:pt x="6451" y="20356"/>
                </a:cubicBezTo>
                <a:cubicBezTo>
                  <a:pt x="9182" y="21600"/>
                  <a:pt x="12359" y="21600"/>
                  <a:pt x="15091" y="20356"/>
                </a:cubicBezTo>
                <a:cubicBezTo>
                  <a:pt x="16447" y="21004"/>
                  <a:pt x="17939" y="21355"/>
                  <a:pt x="19411" y="21355"/>
                </a:cubicBezTo>
                <a:lnTo>
                  <a:pt x="21542" y="21355"/>
                </a:lnTo>
                <a:lnTo>
                  <a:pt x="21542" y="19428"/>
                </a:lnTo>
                <a:lnTo>
                  <a:pt x="19411" y="19428"/>
                </a:lnTo>
                <a:close/>
                <a:moveTo>
                  <a:pt x="2073" y="17501"/>
                </a:moveTo>
                <a:cubicBezTo>
                  <a:pt x="3874" y="17501"/>
                  <a:pt x="5405" y="16660"/>
                  <a:pt x="6451" y="15574"/>
                </a:cubicBezTo>
                <a:cubicBezTo>
                  <a:pt x="7497" y="16660"/>
                  <a:pt x="9027" y="17501"/>
                  <a:pt x="10771" y="17501"/>
                </a:cubicBezTo>
                <a:cubicBezTo>
                  <a:pt x="12514" y="17501"/>
                  <a:pt x="14045" y="16660"/>
                  <a:pt x="15091" y="15574"/>
                </a:cubicBezTo>
                <a:cubicBezTo>
                  <a:pt x="16137" y="16660"/>
                  <a:pt x="17667" y="17501"/>
                  <a:pt x="19411" y="17501"/>
                </a:cubicBezTo>
                <a:lnTo>
                  <a:pt x="19469" y="17501"/>
                </a:lnTo>
                <a:lnTo>
                  <a:pt x="21484" y="10966"/>
                </a:lnTo>
                <a:cubicBezTo>
                  <a:pt x="21600" y="10721"/>
                  <a:pt x="21542" y="10423"/>
                  <a:pt x="21426" y="10231"/>
                </a:cubicBezTo>
                <a:cubicBezTo>
                  <a:pt x="21329" y="9985"/>
                  <a:pt x="21058" y="9828"/>
                  <a:pt x="20767" y="9740"/>
                </a:cubicBezTo>
                <a:lnTo>
                  <a:pt x="19411" y="9337"/>
                </a:lnTo>
                <a:lnTo>
                  <a:pt x="19411" y="4835"/>
                </a:lnTo>
                <a:cubicBezTo>
                  <a:pt x="19411" y="3749"/>
                  <a:pt x="18423" y="2908"/>
                  <a:pt x="17280" y="2908"/>
                </a:cubicBezTo>
                <a:lnTo>
                  <a:pt x="14045" y="2908"/>
                </a:lnTo>
                <a:lnTo>
                  <a:pt x="14045" y="0"/>
                </a:lnTo>
                <a:lnTo>
                  <a:pt x="7594" y="0"/>
                </a:lnTo>
                <a:lnTo>
                  <a:pt x="7594" y="2908"/>
                </a:lnTo>
                <a:lnTo>
                  <a:pt x="4320" y="2908"/>
                </a:lnTo>
                <a:cubicBezTo>
                  <a:pt x="3119" y="2908"/>
                  <a:pt x="2189" y="3801"/>
                  <a:pt x="2189" y="4835"/>
                </a:cubicBezTo>
                <a:lnTo>
                  <a:pt x="2189" y="9337"/>
                </a:lnTo>
                <a:lnTo>
                  <a:pt x="814" y="9740"/>
                </a:lnTo>
                <a:cubicBezTo>
                  <a:pt x="542" y="9828"/>
                  <a:pt x="329" y="9985"/>
                  <a:pt x="155" y="10231"/>
                </a:cubicBezTo>
                <a:cubicBezTo>
                  <a:pt x="58" y="10476"/>
                  <a:pt x="0" y="10721"/>
                  <a:pt x="116" y="10966"/>
                </a:cubicBezTo>
                <a:lnTo>
                  <a:pt x="2073" y="17501"/>
                </a:lnTo>
                <a:close/>
                <a:moveTo>
                  <a:pt x="17280" y="4782"/>
                </a:moveTo>
                <a:lnTo>
                  <a:pt x="17280" y="8636"/>
                </a:lnTo>
                <a:lnTo>
                  <a:pt x="10829" y="6709"/>
                </a:lnTo>
                <a:lnTo>
                  <a:pt x="4378" y="8636"/>
                </a:lnTo>
                <a:lnTo>
                  <a:pt x="4378" y="4782"/>
                </a:lnTo>
                <a:lnTo>
                  <a:pt x="17280" y="478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7" name="Google Shape;697;p57"/>
          <p:cNvSpPr/>
          <p:nvPr/>
        </p:nvSpPr>
        <p:spPr>
          <a:xfrm>
            <a:off x="7882962" y="2751271"/>
            <a:ext cx="263826" cy="312768"/>
          </a:xfrm>
          <a:custGeom>
            <a:rect b="b" l="l" r="r" t="t"/>
            <a:pathLst>
              <a:path extrusionOk="0" h="21600" w="21528">
                <a:moveTo>
                  <a:pt x="10800" y="0"/>
                </a:moveTo>
                <a:cubicBezTo>
                  <a:pt x="4843" y="0"/>
                  <a:pt x="0" y="572"/>
                  <a:pt x="0" y="4553"/>
                </a:cubicBezTo>
                <a:lnTo>
                  <a:pt x="0" y="15332"/>
                </a:lnTo>
                <a:cubicBezTo>
                  <a:pt x="0" y="17517"/>
                  <a:pt x="2131" y="19293"/>
                  <a:pt x="4722" y="19293"/>
                </a:cubicBezTo>
                <a:lnTo>
                  <a:pt x="2664" y="21028"/>
                </a:lnTo>
                <a:lnTo>
                  <a:pt x="2664" y="21600"/>
                </a:lnTo>
                <a:lnTo>
                  <a:pt x="18864" y="21600"/>
                </a:lnTo>
                <a:lnTo>
                  <a:pt x="18864" y="21028"/>
                </a:lnTo>
                <a:lnTo>
                  <a:pt x="16805" y="19293"/>
                </a:lnTo>
                <a:cubicBezTo>
                  <a:pt x="19421" y="19293"/>
                  <a:pt x="21527" y="17517"/>
                  <a:pt x="21527" y="15332"/>
                </a:cubicBezTo>
                <a:lnTo>
                  <a:pt x="21527" y="4553"/>
                </a:lnTo>
                <a:cubicBezTo>
                  <a:pt x="21600" y="510"/>
                  <a:pt x="16733" y="0"/>
                  <a:pt x="10800" y="0"/>
                </a:cubicBezTo>
                <a:close/>
                <a:moveTo>
                  <a:pt x="4722" y="17006"/>
                </a:moveTo>
                <a:cubicBezTo>
                  <a:pt x="3632" y="17006"/>
                  <a:pt x="2664" y="16251"/>
                  <a:pt x="2664" y="15271"/>
                </a:cubicBezTo>
                <a:cubicBezTo>
                  <a:pt x="2664" y="14352"/>
                  <a:pt x="3560" y="13536"/>
                  <a:pt x="4722" y="13536"/>
                </a:cubicBezTo>
                <a:cubicBezTo>
                  <a:pt x="5812" y="13536"/>
                  <a:pt x="6756" y="14291"/>
                  <a:pt x="6756" y="15271"/>
                </a:cubicBezTo>
                <a:cubicBezTo>
                  <a:pt x="6756" y="16251"/>
                  <a:pt x="5812" y="17006"/>
                  <a:pt x="4722" y="17006"/>
                </a:cubicBezTo>
                <a:close/>
                <a:moveTo>
                  <a:pt x="9444" y="10208"/>
                </a:moveTo>
                <a:lnTo>
                  <a:pt x="2736" y="10208"/>
                </a:lnTo>
                <a:lnTo>
                  <a:pt x="2736" y="4491"/>
                </a:lnTo>
                <a:lnTo>
                  <a:pt x="9492" y="4491"/>
                </a:lnTo>
                <a:lnTo>
                  <a:pt x="9492" y="10208"/>
                </a:lnTo>
                <a:lnTo>
                  <a:pt x="9444" y="10208"/>
                </a:lnTo>
                <a:close/>
                <a:moveTo>
                  <a:pt x="16878" y="17006"/>
                </a:moveTo>
                <a:cubicBezTo>
                  <a:pt x="15788" y="17006"/>
                  <a:pt x="14820" y="16251"/>
                  <a:pt x="14820" y="15271"/>
                </a:cubicBezTo>
                <a:cubicBezTo>
                  <a:pt x="14820" y="14352"/>
                  <a:pt x="15716" y="13536"/>
                  <a:pt x="16878" y="13536"/>
                </a:cubicBezTo>
                <a:cubicBezTo>
                  <a:pt x="17968" y="13536"/>
                  <a:pt x="18936" y="14291"/>
                  <a:pt x="18936" y="15271"/>
                </a:cubicBezTo>
                <a:cubicBezTo>
                  <a:pt x="18864" y="16251"/>
                  <a:pt x="17968" y="17006"/>
                  <a:pt x="16878" y="17006"/>
                </a:cubicBezTo>
                <a:close/>
                <a:moveTo>
                  <a:pt x="18864" y="10208"/>
                </a:moveTo>
                <a:lnTo>
                  <a:pt x="12108" y="10208"/>
                </a:lnTo>
                <a:lnTo>
                  <a:pt x="12108" y="4491"/>
                </a:lnTo>
                <a:lnTo>
                  <a:pt x="18864" y="4491"/>
                </a:lnTo>
                <a:lnTo>
                  <a:pt x="18864" y="1020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8" name="Google Shape;698;p57"/>
          <p:cNvSpPr/>
          <p:nvPr/>
        </p:nvSpPr>
        <p:spPr>
          <a:xfrm>
            <a:off x="7882962" y="3350905"/>
            <a:ext cx="264762" cy="329778"/>
          </a:xfrm>
          <a:custGeom>
            <a:rect b="b" l="l" r="r" t="t"/>
            <a:pathLst>
              <a:path extrusionOk="0" h="21600" w="21600">
                <a:moveTo>
                  <a:pt x="73" y="15633"/>
                </a:moveTo>
                <a:cubicBezTo>
                  <a:pt x="73" y="17706"/>
                  <a:pt x="2204" y="19411"/>
                  <a:pt x="4795" y="19411"/>
                </a:cubicBezTo>
                <a:lnTo>
                  <a:pt x="2736" y="21038"/>
                </a:lnTo>
                <a:lnTo>
                  <a:pt x="2736" y="21600"/>
                </a:lnTo>
                <a:lnTo>
                  <a:pt x="18936" y="21600"/>
                </a:lnTo>
                <a:lnTo>
                  <a:pt x="18936" y="21038"/>
                </a:lnTo>
                <a:lnTo>
                  <a:pt x="16878" y="19411"/>
                </a:lnTo>
                <a:cubicBezTo>
                  <a:pt x="19493" y="19411"/>
                  <a:pt x="21600" y="17706"/>
                  <a:pt x="21600" y="15633"/>
                </a:cubicBezTo>
                <a:lnTo>
                  <a:pt x="21600" y="4320"/>
                </a:lnTo>
                <a:cubicBezTo>
                  <a:pt x="21600" y="542"/>
                  <a:pt x="16757" y="0"/>
                  <a:pt x="10800" y="0"/>
                </a:cubicBezTo>
                <a:cubicBezTo>
                  <a:pt x="4867" y="0"/>
                  <a:pt x="0" y="542"/>
                  <a:pt x="0" y="4320"/>
                </a:cubicBezTo>
                <a:lnTo>
                  <a:pt x="0" y="15633"/>
                </a:lnTo>
                <a:lnTo>
                  <a:pt x="73" y="15633"/>
                </a:lnTo>
                <a:close/>
                <a:moveTo>
                  <a:pt x="10873" y="17222"/>
                </a:moveTo>
                <a:cubicBezTo>
                  <a:pt x="9371" y="17222"/>
                  <a:pt x="8209" y="16234"/>
                  <a:pt x="8209" y="15091"/>
                </a:cubicBezTo>
                <a:cubicBezTo>
                  <a:pt x="8209" y="13948"/>
                  <a:pt x="9444" y="12960"/>
                  <a:pt x="10873" y="12960"/>
                </a:cubicBezTo>
                <a:cubicBezTo>
                  <a:pt x="12301" y="12960"/>
                  <a:pt x="13536" y="13948"/>
                  <a:pt x="13536" y="15091"/>
                </a:cubicBezTo>
                <a:cubicBezTo>
                  <a:pt x="13536" y="16234"/>
                  <a:pt x="12374" y="17222"/>
                  <a:pt x="10873" y="17222"/>
                </a:cubicBezTo>
                <a:close/>
                <a:moveTo>
                  <a:pt x="18936" y="9667"/>
                </a:moveTo>
                <a:lnTo>
                  <a:pt x="2809" y="9667"/>
                </a:lnTo>
                <a:lnTo>
                  <a:pt x="2809" y="4262"/>
                </a:lnTo>
                <a:lnTo>
                  <a:pt x="19009" y="4262"/>
                </a:lnTo>
                <a:lnTo>
                  <a:pt x="19009" y="9667"/>
                </a:lnTo>
                <a:lnTo>
                  <a:pt x="18936" y="966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9" name="Google Shape;699;p57"/>
          <p:cNvSpPr/>
          <p:nvPr/>
        </p:nvSpPr>
        <p:spPr>
          <a:xfrm>
            <a:off x="6068415" y="3350905"/>
            <a:ext cx="399222" cy="329778"/>
          </a:xfrm>
          <a:custGeom>
            <a:rect b="b" l="l" r="r" t="t"/>
            <a:pathLst>
              <a:path extrusionOk="0" h="21600" w="21600">
                <a:moveTo>
                  <a:pt x="19636" y="16742"/>
                </a:moveTo>
                <a:lnTo>
                  <a:pt x="1973" y="16742"/>
                </a:lnTo>
                <a:lnTo>
                  <a:pt x="1973" y="2393"/>
                </a:lnTo>
                <a:lnTo>
                  <a:pt x="19636" y="2393"/>
                </a:lnTo>
                <a:lnTo>
                  <a:pt x="19636" y="16742"/>
                </a:lnTo>
                <a:close/>
                <a:moveTo>
                  <a:pt x="19636" y="0"/>
                </a:moveTo>
                <a:lnTo>
                  <a:pt x="1973" y="0"/>
                </a:lnTo>
                <a:cubicBezTo>
                  <a:pt x="884" y="0"/>
                  <a:pt x="0" y="1107"/>
                  <a:pt x="0" y="2417"/>
                </a:cubicBezTo>
                <a:lnTo>
                  <a:pt x="0" y="16766"/>
                </a:lnTo>
                <a:cubicBezTo>
                  <a:pt x="0" y="18087"/>
                  <a:pt x="884" y="19183"/>
                  <a:pt x="1973" y="19183"/>
                </a:cubicBezTo>
                <a:lnTo>
                  <a:pt x="6863" y="19183"/>
                </a:lnTo>
                <a:lnTo>
                  <a:pt x="6863" y="21600"/>
                </a:lnTo>
                <a:lnTo>
                  <a:pt x="14737" y="21600"/>
                </a:lnTo>
                <a:lnTo>
                  <a:pt x="14737" y="19183"/>
                </a:lnTo>
                <a:lnTo>
                  <a:pt x="19636" y="19183"/>
                </a:lnTo>
                <a:cubicBezTo>
                  <a:pt x="20716" y="19183"/>
                  <a:pt x="21600" y="18087"/>
                  <a:pt x="21600" y="16766"/>
                </a:cubicBezTo>
                <a:lnTo>
                  <a:pt x="21600" y="2417"/>
                </a:lnTo>
                <a:cubicBezTo>
                  <a:pt x="21600" y="1048"/>
                  <a:pt x="20687" y="0"/>
                  <a:pt x="19636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0" name="Google Shape;700;p57"/>
          <p:cNvSpPr/>
          <p:nvPr/>
        </p:nvSpPr>
        <p:spPr>
          <a:xfrm>
            <a:off x="5201705" y="1503937"/>
            <a:ext cx="386046" cy="350298"/>
          </a:xfrm>
          <a:custGeom>
            <a:rect b="b" l="l" r="r" t="t"/>
            <a:pathLst>
              <a:path extrusionOk="0" h="21600" w="21600">
                <a:moveTo>
                  <a:pt x="19646" y="0"/>
                </a:moveTo>
                <a:lnTo>
                  <a:pt x="1954" y="0"/>
                </a:lnTo>
                <a:cubicBezTo>
                  <a:pt x="865" y="0"/>
                  <a:pt x="0" y="972"/>
                  <a:pt x="0" y="2154"/>
                </a:cubicBezTo>
                <a:lnTo>
                  <a:pt x="0" y="15156"/>
                </a:lnTo>
                <a:cubicBezTo>
                  <a:pt x="0" y="16338"/>
                  <a:pt x="865" y="17291"/>
                  <a:pt x="1954" y="17291"/>
                </a:cubicBezTo>
                <a:lnTo>
                  <a:pt x="8820" y="17291"/>
                </a:lnTo>
                <a:lnTo>
                  <a:pt x="6883" y="20532"/>
                </a:lnTo>
                <a:lnTo>
                  <a:pt x="6883" y="21600"/>
                </a:lnTo>
                <a:lnTo>
                  <a:pt x="14717" y="21600"/>
                </a:lnTo>
                <a:lnTo>
                  <a:pt x="14717" y="20532"/>
                </a:lnTo>
                <a:lnTo>
                  <a:pt x="12763" y="17291"/>
                </a:lnTo>
                <a:lnTo>
                  <a:pt x="19646" y="17291"/>
                </a:lnTo>
                <a:cubicBezTo>
                  <a:pt x="20718" y="17291"/>
                  <a:pt x="21600" y="16338"/>
                  <a:pt x="21600" y="15156"/>
                </a:cubicBezTo>
                <a:lnTo>
                  <a:pt x="21600" y="2154"/>
                </a:lnTo>
                <a:cubicBezTo>
                  <a:pt x="21600" y="972"/>
                  <a:pt x="20718" y="0"/>
                  <a:pt x="19646" y="0"/>
                </a:cubicBezTo>
                <a:close/>
                <a:moveTo>
                  <a:pt x="1954" y="13002"/>
                </a:moveTo>
                <a:lnTo>
                  <a:pt x="1954" y="2192"/>
                </a:lnTo>
                <a:lnTo>
                  <a:pt x="19594" y="2192"/>
                </a:lnTo>
                <a:lnTo>
                  <a:pt x="19594" y="13002"/>
                </a:lnTo>
                <a:lnTo>
                  <a:pt x="1954" y="1300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1" name="Google Shape;701;p57"/>
          <p:cNvSpPr/>
          <p:nvPr/>
        </p:nvSpPr>
        <p:spPr>
          <a:xfrm>
            <a:off x="984184" y="4032510"/>
            <a:ext cx="318978" cy="218916"/>
          </a:xfrm>
          <a:custGeom>
            <a:rect b="b" l="l" r="r" t="t"/>
            <a:pathLst>
              <a:path extrusionOk="0" h="21600" w="21600">
                <a:moveTo>
                  <a:pt x="5331" y="11447"/>
                </a:moveTo>
                <a:cubicBezTo>
                  <a:pt x="4170" y="11131"/>
                  <a:pt x="3226" y="9750"/>
                  <a:pt x="2990" y="8025"/>
                </a:cubicBezTo>
                <a:cubicBezTo>
                  <a:pt x="2616" y="4947"/>
                  <a:pt x="4387" y="2358"/>
                  <a:pt x="6492" y="2934"/>
                </a:cubicBezTo>
                <a:cubicBezTo>
                  <a:pt x="7672" y="3250"/>
                  <a:pt x="8616" y="4631"/>
                  <a:pt x="8833" y="6328"/>
                </a:cubicBezTo>
                <a:cubicBezTo>
                  <a:pt x="9226" y="9405"/>
                  <a:pt x="7436" y="12022"/>
                  <a:pt x="5331" y="11447"/>
                </a:cubicBezTo>
                <a:close/>
                <a:moveTo>
                  <a:pt x="17705" y="2847"/>
                </a:moveTo>
                <a:cubicBezTo>
                  <a:pt x="19869" y="2847"/>
                  <a:pt x="21600" y="5436"/>
                  <a:pt x="21600" y="8600"/>
                </a:cubicBezTo>
                <a:lnTo>
                  <a:pt x="21600" y="21600"/>
                </a:lnTo>
                <a:lnTo>
                  <a:pt x="19652" y="21600"/>
                </a:lnTo>
                <a:lnTo>
                  <a:pt x="19652" y="17286"/>
                </a:lnTo>
                <a:lnTo>
                  <a:pt x="1948" y="17286"/>
                </a:lnTo>
                <a:lnTo>
                  <a:pt x="1948" y="21600"/>
                </a:lnTo>
                <a:lnTo>
                  <a:pt x="0" y="21600"/>
                </a:lnTo>
                <a:lnTo>
                  <a:pt x="0" y="0"/>
                </a:lnTo>
                <a:lnTo>
                  <a:pt x="1948" y="0"/>
                </a:lnTo>
                <a:lnTo>
                  <a:pt x="1948" y="12914"/>
                </a:lnTo>
                <a:lnTo>
                  <a:pt x="9836" y="12914"/>
                </a:lnTo>
                <a:lnTo>
                  <a:pt x="9836" y="2847"/>
                </a:lnTo>
                <a:lnTo>
                  <a:pt x="17705" y="284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2" name="Google Shape;702;p57"/>
          <p:cNvSpPr/>
          <p:nvPr/>
        </p:nvSpPr>
        <p:spPr>
          <a:xfrm>
            <a:off x="1853206" y="3996080"/>
            <a:ext cx="247158" cy="308718"/>
          </a:xfrm>
          <a:custGeom>
            <a:rect b="b" l="l" r="r" t="t"/>
            <a:pathLst>
              <a:path extrusionOk="0" h="21600" w="21600">
                <a:moveTo>
                  <a:pt x="7022" y="15981"/>
                </a:moveTo>
                <a:lnTo>
                  <a:pt x="14654" y="9894"/>
                </a:lnTo>
                <a:cubicBezTo>
                  <a:pt x="16715" y="11563"/>
                  <a:pt x="16715" y="14312"/>
                  <a:pt x="14654" y="15981"/>
                </a:cubicBezTo>
                <a:cubicBezTo>
                  <a:pt x="12568" y="17651"/>
                  <a:pt x="9108" y="17651"/>
                  <a:pt x="7022" y="15981"/>
                </a:cubicBezTo>
                <a:close/>
                <a:moveTo>
                  <a:pt x="18878" y="0"/>
                </a:moveTo>
                <a:cubicBezTo>
                  <a:pt x="20379" y="0"/>
                  <a:pt x="21600" y="916"/>
                  <a:pt x="21600" y="2199"/>
                </a:cubicBezTo>
                <a:lnTo>
                  <a:pt x="21600" y="19422"/>
                </a:lnTo>
                <a:cubicBezTo>
                  <a:pt x="21600" y="20623"/>
                  <a:pt x="20379" y="21600"/>
                  <a:pt x="18878" y="21600"/>
                </a:cubicBezTo>
                <a:lnTo>
                  <a:pt x="2722" y="21600"/>
                </a:lnTo>
                <a:cubicBezTo>
                  <a:pt x="1221" y="21600"/>
                  <a:pt x="0" y="20623"/>
                  <a:pt x="0" y="19422"/>
                </a:cubicBezTo>
                <a:lnTo>
                  <a:pt x="0" y="2199"/>
                </a:lnTo>
                <a:cubicBezTo>
                  <a:pt x="0" y="977"/>
                  <a:pt x="1221" y="0"/>
                  <a:pt x="2722" y="0"/>
                </a:cubicBezTo>
                <a:lnTo>
                  <a:pt x="18878" y="0"/>
                </a:lnTo>
                <a:close/>
                <a:moveTo>
                  <a:pt x="8116" y="2138"/>
                </a:moveTo>
                <a:cubicBezTo>
                  <a:pt x="7404" y="2138"/>
                  <a:pt x="6742" y="2585"/>
                  <a:pt x="6742" y="3217"/>
                </a:cubicBezTo>
                <a:cubicBezTo>
                  <a:pt x="6742" y="3848"/>
                  <a:pt x="7327" y="4316"/>
                  <a:pt x="8116" y="4316"/>
                </a:cubicBezTo>
                <a:cubicBezTo>
                  <a:pt x="8905" y="4316"/>
                  <a:pt x="9464" y="3848"/>
                  <a:pt x="9464" y="3217"/>
                </a:cubicBezTo>
                <a:cubicBezTo>
                  <a:pt x="9464" y="2585"/>
                  <a:pt x="8828" y="2138"/>
                  <a:pt x="8116" y="2138"/>
                </a:cubicBezTo>
                <a:close/>
                <a:moveTo>
                  <a:pt x="4096" y="2138"/>
                </a:moveTo>
                <a:cubicBezTo>
                  <a:pt x="3384" y="2138"/>
                  <a:pt x="2722" y="2585"/>
                  <a:pt x="2722" y="3217"/>
                </a:cubicBezTo>
                <a:cubicBezTo>
                  <a:pt x="2722" y="3848"/>
                  <a:pt x="3307" y="4316"/>
                  <a:pt x="4096" y="4316"/>
                </a:cubicBezTo>
                <a:cubicBezTo>
                  <a:pt x="4885" y="4316"/>
                  <a:pt x="5445" y="3848"/>
                  <a:pt x="5445" y="3217"/>
                </a:cubicBezTo>
                <a:cubicBezTo>
                  <a:pt x="5445" y="2585"/>
                  <a:pt x="4808" y="2138"/>
                  <a:pt x="4096" y="2138"/>
                </a:cubicBezTo>
                <a:close/>
                <a:moveTo>
                  <a:pt x="10838" y="19361"/>
                </a:moveTo>
                <a:cubicBezTo>
                  <a:pt x="15290" y="19361"/>
                  <a:pt x="18954" y="16470"/>
                  <a:pt x="18954" y="12866"/>
                </a:cubicBezTo>
                <a:cubicBezTo>
                  <a:pt x="18954" y="9243"/>
                  <a:pt x="15367" y="6392"/>
                  <a:pt x="10838" y="6392"/>
                </a:cubicBezTo>
                <a:cubicBezTo>
                  <a:pt x="6310" y="6392"/>
                  <a:pt x="2722" y="9243"/>
                  <a:pt x="2722" y="12866"/>
                </a:cubicBezTo>
                <a:cubicBezTo>
                  <a:pt x="2722" y="16470"/>
                  <a:pt x="6386" y="19361"/>
                  <a:pt x="10838" y="1936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3" name="Google Shape;703;p57"/>
          <p:cNvSpPr/>
          <p:nvPr/>
        </p:nvSpPr>
        <p:spPr>
          <a:xfrm>
            <a:off x="2688691" y="3994324"/>
            <a:ext cx="280530" cy="326484"/>
          </a:xfrm>
          <a:custGeom>
            <a:rect b="b" l="l" r="r" t="t"/>
            <a:pathLst>
              <a:path extrusionOk="0" h="21600" w="21600">
                <a:moveTo>
                  <a:pt x="19138" y="0"/>
                </a:moveTo>
                <a:cubicBezTo>
                  <a:pt x="20458" y="0"/>
                  <a:pt x="21533" y="923"/>
                  <a:pt x="21600" y="2058"/>
                </a:cubicBezTo>
                <a:lnTo>
                  <a:pt x="21600" y="16445"/>
                </a:lnTo>
                <a:cubicBezTo>
                  <a:pt x="21600" y="17580"/>
                  <a:pt x="20526" y="18503"/>
                  <a:pt x="19205" y="18503"/>
                </a:cubicBezTo>
                <a:lnTo>
                  <a:pt x="14393" y="18503"/>
                </a:lnTo>
                <a:lnTo>
                  <a:pt x="10789" y="21600"/>
                </a:lnTo>
                <a:lnTo>
                  <a:pt x="7185" y="18503"/>
                </a:lnTo>
                <a:lnTo>
                  <a:pt x="2395" y="18503"/>
                </a:lnTo>
                <a:cubicBezTo>
                  <a:pt x="1074" y="18503"/>
                  <a:pt x="0" y="17580"/>
                  <a:pt x="0" y="16445"/>
                </a:cubicBezTo>
                <a:lnTo>
                  <a:pt x="0" y="2058"/>
                </a:lnTo>
                <a:cubicBezTo>
                  <a:pt x="0" y="923"/>
                  <a:pt x="1074" y="0"/>
                  <a:pt x="2395" y="0"/>
                </a:cubicBezTo>
                <a:lnTo>
                  <a:pt x="19138" y="0"/>
                </a:lnTo>
                <a:close/>
                <a:moveTo>
                  <a:pt x="10722" y="3366"/>
                </a:moveTo>
                <a:cubicBezTo>
                  <a:pt x="8953" y="3366"/>
                  <a:pt x="7498" y="4616"/>
                  <a:pt x="7498" y="6136"/>
                </a:cubicBezTo>
                <a:cubicBezTo>
                  <a:pt x="7498" y="7655"/>
                  <a:pt x="8953" y="8905"/>
                  <a:pt x="10722" y="8905"/>
                </a:cubicBezTo>
                <a:cubicBezTo>
                  <a:pt x="12490" y="8905"/>
                  <a:pt x="13945" y="7655"/>
                  <a:pt x="13945" y="6136"/>
                </a:cubicBezTo>
                <a:cubicBezTo>
                  <a:pt x="13945" y="4616"/>
                  <a:pt x="12490" y="3366"/>
                  <a:pt x="10722" y="3366"/>
                </a:cubicBezTo>
                <a:close/>
                <a:moveTo>
                  <a:pt x="17929" y="14387"/>
                </a:moveTo>
                <a:lnTo>
                  <a:pt x="17996" y="14387"/>
                </a:lnTo>
                <a:lnTo>
                  <a:pt x="17996" y="13464"/>
                </a:lnTo>
                <a:cubicBezTo>
                  <a:pt x="17996" y="11387"/>
                  <a:pt x="13184" y="10252"/>
                  <a:pt x="10789" y="10252"/>
                </a:cubicBezTo>
                <a:cubicBezTo>
                  <a:pt x="8394" y="10252"/>
                  <a:pt x="3604" y="11387"/>
                  <a:pt x="3604" y="13464"/>
                </a:cubicBezTo>
                <a:lnTo>
                  <a:pt x="3604" y="14387"/>
                </a:lnTo>
                <a:lnTo>
                  <a:pt x="17929" y="1438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4" name="Google Shape;704;p57"/>
          <p:cNvSpPr/>
          <p:nvPr/>
        </p:nvSpPr>
        <p:spPr>
          <a:xfrm>
            <a:off x="3613783" y="4016188"/>
            <a:ext cx="262764" cy="277938"/>
          </a:xfrm>
          <a:custGeom>
            <a:rect b="b" l="l" r="r" t="t"/>
            <a:pathLst>
              <a:path extrusionOk="0" h="21600" w="2160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5" name="Google Shape;705;p57"/>
          <p:cNvSpPr/>
          <p:nvPr/>
        </p:nvSpPr>
        <p:spPr>
          <a:xfrm>
            <a:off x="4442447" y="4012080"/>
            <a:ext cx="306736" cy="308718"/>
          </a:xfrm>
          <a:custGeom>
            <a:rect b="b" l="l" r="r" t="t"/>
            <a:pathLst>
              <a:path extrusionOk="0" h="21600" w="21548">
                <a:moveTo>
                  <a:pt x="20968" y="10342"/>
                </a:moveTo>
                <a:cubicBezTo>
                  <a:pt x="21355" y="10749"/>
                  <a:pt x="21600" y="11258"/>
                  <a:pt x="21539" y="11950"/>
                </a:cubicBezTo>
                <a:cubicBezTo>
                  <a:pt x="21539" y="12520"/>
                  <a:pt x="21314" y="13050"/>
                  <a:pt x="20907" y="13457"/>
                </a:cubicBezTo>
                <a:lnTo>
                  <a:pt x="13360" y="20969"/>
                </a:lnTo>
                <a:cubicBezTo>
                  <a:pt x="13013" y="21376"/>
                  <a:pt x="12442" y="21600"/>
                  <a:pt x="11871" y="21600"/>
                </a:cubicBezTo>
                <a:cubicBezTo>
                  <a:pt x="11300" y="21600"/>
                  <a:pt x="10769" y="21376"/>
                  <a:pt x="10361" y="20969"/>
                </a:cubicBezTo>
                <a:lnTo>
                  <a:pt x="653" y="11258"/>
                </a:lnTo>
                <a:cubicBezTo>
                  <a:pt x="245" y="10871"/>
                  <a:pt x="0" y="10281"/>
                  <a:pt x="0" y="9711"/>
                </a:cubicBezTo>
                <a:lnTo>
                  <a:pt x="0" y="2178"/>
                </a:lnTo>
                <a:cubicBezTo>
                  <a:pt x="0" y="977"/>
                  <a:pt x="979" y="0"/>
                  <a:pt x="2203" y="0"/>
                </a:cubicBezTo>
                <a:lnTo>
                  <a:pt x="9729" y="0"/>
                </a:lnTo>
                <a:cubicBezTo>
                  <a:pt x="10321" y="0"/>
                  <a:pt x="10831" y="244"/>
                  <a:pt x="11239" y="631"/>
                </a:cubicBezTo>
                <a:lnTo>
                  <a:pt x="20968" y="10342"/>
                </a:lnTo>
                <a:close/>
                <a:moveTo>
                  <a:pt x="3814" y="5395"/>
                </a:moveTo>
                <a:cubicBezTo>
                  <a:pt x="4671" y="5395"/>
                  <a:pt x="5425" y="4642"/>
                  <a:pt x="5425" y="3787"/>
                </a:cubicBezTo>
                <a:cubicBezTo>
                  <a:pt x="5425" y="2911"/>
                  <a:pt x="4671" y="2178"/>
                  <a:pt x="3814" y="2178"/>
                </a:cubicBezTo>
                <a:cubicBezTo>
                  <a:pt x="2937" y="2178"/>
                  <a:pt x="2203" y="2911"/>
                  <a:pt x="2203" y="3787"/>
                </a:cubicBezTo>
                <a:cubicBezTo>
                  <a:pt x="2203" y="4642"/>
                  <a:pt x="2896" y="5395"/>
                  <a:pt x="3814" y="5395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6" name="Google Shape;706;p57"/>
          <p:cNvSpPr/>
          <p:nvPr/>
        </p:nvSpPr>
        <p:spPr>
          <a:xfrm>
            <a:off x="5295006" y="4025410"/>
            <a:ext cx="279587" cy="279396"/>
          </a:xfrm>
          <a:custGeom>
            <a:rect b="b" l="l" r="r" t="t"/>
            <a:pathLst>
              <a:path extrusionOk="0" h="21600" w="21544">
                <a:moveTo>
                  <a:pt x="20973" y="0"/>
                </a:moveTo>
                <a:cubicBezTo>
                  <a:pt x="21354" y="0"/>
                  <a:pt x="21600" y="248"/>
                  <a:pt x="21533" y="563"/>
                </a:cubicBezTo>
                <a:lnTo>
                  <a:pt x="21533" y="18740"/>
                </a:lnTo>
                <a:cubicBezTo>
                  <a:pt x="21533" y="19010"/>
                  <a:pt x="21354" y="19258"/>
                  <a:pt x="21085" y="19325"/>
                </a:cubicBezTo>
                <a:lnTo>
                  <a:pt x="14325" y="21600"/>
                </a:lnTo>
                <a:lnTo>
                  <a:pt x="7140" y="19055"/>
                </a:lnTo>
                <a:lnTo>
                  <a:pt x="761" y="21532"/>
                </a:lnTo>
                <a:lnTo>
                  <a:pt x="560" y="21600"/>
                </a:lnTo>
                <a:cubicBezTo>
                  <a:pt x="246" y="21600"/>
                  <a:pt x="0" y="21352"/>
                  <a:pt x="0" y="21037"/>
                </a:cubicBezTo>
                <a:lnTo>
                  <a:pt x="0" y="2860"/>
                </a:lnTo>
                <a:cubicBezTo>
                  <a:pt x="0" y="2613"/>
                  <a:pt x="179" y="2342"/>
                  <a:pt x="448" y="2275"/>
                </a:cubicBezTo>
                <a:lnTo>
                  <a:pt x="7207" y="0"/>
                </a:lnTo>
                <a:lnTo>
                  <a:pt x="14393" y="2545"/>
                </a:lnTo>
                <a:lnTo>
                  <a:pt x="20772" y="68"/>
                </a:lnTo>
                <a:lnTo>
                  <a:pt x="20973" y="0"/>
                </a:lnTo>
                <a:close/>
                <a:moveTo>
                  <a:pt x="14393" y="19190"/>
                </a:moveTo>
                <a:lnTo>
                  <a:pt x="14393" y="4888"/>
                </a:lnTo>
                <a:lnTo>
                  <a:pt x="7207" y="2342"/>
                </a:lnTo>
                <a:lnTo>
                  <a:pt x="7207" y="16645"/>
                </a:lnTo>
                <a:lnTo>
                  <a:pt x="14393" y="1919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7" name="Google Shape;707;p57"/>
          <p:cNvSpPr/>
          <p:nvPr/>
        </p:nvSpPr>
        <p:spPr>
          <a:xfrm>
            <a:off x="7011628" y="3986888"/>
            <a:ext cx="277938" cy="307260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cubicBezTo>
                  <a:pt x="15079" y="0"/>
                  <a:pt x="18906" y="1674"/>
                  <a:pt x="21600" y="4328"/>
                </a:cubicBezTo>
                <a:lnTo>
                  <a:pt x="10800" y="21600"/>
                </a:lnTo>
                <a:lnTo>
                  <a:pt x="0" y="4328"/>
                </a:lnTo>
                <a:cubicBezTo>
                  <a:pt x="2694" y="1674"/>
                  <a:pt x="6521" y="0"/>
                  <a:pt x="10800" y="0"/>
                </a:cubicBezTo>
                <a:close/>
                <a:moveTo>
                  <a:pt x="4800" y="5410"/>
                </a:moveTo>
                <a:cubicBezTo>
                  <a:pt x="4800" y="6574"/>
                  <a:pt x="5887" y="7554"/>
                  <a:pt x="7223" y="7595"/>
                </a:cubicBezTo>
                <a:cubicBezTo>
                  <a:pt x="8558" y="7595"/>
                  <a:pt x="9645" y="6615"/>
                  <a:pt x="9645" y="5410"/>
                </a:cubicBezTo>
                <a:cubicBezTo>
                  <a:pt x="9645" y="4206"/>
                  <a:pt x="8558" y="3226"/>
                  <a:pt x="7223" y="3226"/>
                </a:cubicBezTo>
                <a:cubicBezTo>
                  <a:pt x="5887" y="3226"/>
                  <a:pt x="4800" y="4206"/>
                  <a:pt x="4800" y="5410"/>
                </a:cubicBezTo>
                <a:close/>
                <a:moveTo>
                  <a:pt x="10800" y="14067"/>
                </a:moveTo>
                <a:cubicBezTo>
                  <a:pt x="12068" y="14067"/>
                  <a:pt x="13155" y="13087"/>
                  <a:pt x="13223" y="11862"/>
                </a:cubicBezTo>
                <a:cubicBezTo>
                  <a:pt x="13223" y="10657"/>
                  <a:pt x="12136" y="9677"/>
                  <a:pt x="10800" y="9677"/>
                </a:cubicBezTo>
                <a:cubicBezTo>
                  <a:pt x="9464" y="9677"/>
                  <a:pt x="8377" y="10657"/>
                  <a:pt x="8377" y="11862"/>
                </a:cubicBezTo>
                <a:cubicBezTo>
                  <a:pt x="8377" y="13087"/>
                  <a:pt x="9464" y="14067"/>
                  <a:pt x="10800" y="14067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8" name="Google Shape;708;p57"/>
          <p:cNvSpPr/>
          <p:nvPr/>
        </p:nvSpPr>
        <p:spPr>
          <a:xfrm>
            <a:off x="7844485" y="3964207"/>
            <a:ext cx="324479" cy="325404"/>
          </a:xfrm>
          <a:custGeom>
            <a:rect b="b" l="l" r="r" t="t"/>
            <a:pathLst>
              <a:path extrusionOk="0" h="21600" w="21535">
                <a:moveTo>
                  <a:pt x="10751" y="0"/>
                </a:moveTo>
                <a:cubicBezTo>
                  <a:pt x="10867" y="0"/>
                  <a:pt x="11041" y="0"/>
                  <a:pt x="11137" y="0"/>
                </a:cubicBezTo>
                <a:cubicBezTo>
                  <a:pt x="11465" y="1948"/>
                  <a:pt x="11677" y="3915"/>
                  <a:pt x="11677" y="5921"/>
                </a:cubicBezTo>
                <a:cubicBezTo>
                  <a:pt x="11253" y="6249"/>
                  <a:pt x="10925" y="6750"/>
                  <a:pt x="10925" y="7348"/>
                </a:cubicBezTo>
                <a:cubicBezTo>
                  <a:pt x="10925" y="7386"/>
                  <a:pt x="10925" y="7444"/>
                  <a:pt x="10925" y="7502"/>
                </a:cubicBezTo>
                <a:cubicBezTo>
                  <a:pt x="10057" y="7984"/>
                  <a:pt x="9131" y="8428"/>
                  <a:pt x="8264" y="8814"/>
                </a:cubicBezTo>
                <a:cubicBezTo>
                  <a:pt x="7222" y="9238"/>
                  <a:pt x="6181" y="9681"/>
                  <a:pt x="5159" y="10106"/>
                </a:cubicBezTo>
                <a:cubicBezTo>
                  <a:pt x="4831" y="9797"/>
                  <a:pt x="4445" y="9624"/>
                  <a:pt x="3963" y="9624"/>
                </a:cubicBezTo>
                <a:cubicBezTo>
                  <a:pt x="3519" y="9624"/>
                  <a:pt x="3134" y="9797"/>
                  <a:pt x="2864" y="10067"/>
                </a:cubicBezTo>
                <a:cubicBezTo>
                  <a:pt x="1996" y="9508"/>
                  <a:pt x="1128" y="8968"/>
                  <a:pt x="260" y="8370"/>
                </a:cubicBezTo>
                <a:cubicBezTo>
                  <a:pt x="1340" y="3587"/>
                  <a:pt x="5641" y="0"/>
                  <a:pt x="10751" y="0"/>
                </a:cubicBezTo>
                <a:close/>
                <a:moveTo>
                  <a:pt x="12776" y="154"/>
                </a:moveTo>
                <a:cubicBezTo>
                  <a:pt x="14724" y="540"/>
                  <a:pt x="16479" y="1408"/>
                  <a:pt x="17945" y="2661"/>
                </a:cubicBezTo>
                <a:cubicBezTo>
                  <a:pt x="16576" y="3857"/>
                  <a:pt x="15168" y="4937"/>
                  <a:pt x="13644" y="5921"/>
                </a:cubicBezTo>
                <a:cubicBezTo>
                  <a:pt x="13529" y="5863"/>
                  <a:pt x="13432" y="5824"/>
                  <a:pt x="13316" y="5766"/>
                </a:cubicBezTo>
                <a:cubicBezTo>
                  <a:pt x="13259" y="3915"/>
                  <a:pt x="13104" y="2006"/>
                  <a:pt x="12776" y="154"/>
                </a:cubicBezTo>
                <a:close/>
                <a:moveTo>
                  <a:pt x="19025" y="3799"/>
                </a:moveTo>
                <a:cubicBezTo>
                  <a:pt x="20606" y="5709"/>
                  <a:pt x="21590" y="8100"/>
                  <a:pt x="21532" y="10877"/>
                </a:cubicBezTo>
                <a:cubicBezTo>
                  <a:pt x="21532" y="12999"/>
                  <a:pt x="20934" y="15004"/>
                  <a:pt x="19854" y="16701"/>
                </a:cubicBezTo>
                <a:cubicBezTo>
                  <a:pt x="17675" y="16374"/>
                  <a:pt x="15496" y="15834"/>
                  <a:pt x="13374" y="15120"/>
                </a:cubicBezTo>
                <a:cubicBezTo>
                  <a:pt x="13316" y="14638"/>
                  <a:pt x="13046" y="14252"/>
                  <a:pt x="12661" y="13982"/>
                </a:cubicBezTo>
                <a:cubicBezTo>
                  <a:pt x="12873" y="12671"/>
                  <a:pt x="13046" y="11359"/>
                  <a:pt x="13162" y="10067"/>
                </a:cubicBezTo>
                <a:cubicBezTo>
                  <a:pt x="13162" y="9739"/>
                  <a:pt x="13201" y="9354"/>
                  <a:pt x="13201" y="9026"/>
                </a:cubicBezTo>
                <a:cubicBezTo>
                  <a:pt x="13856" y="8756"/>
                  <a:pt x="14358" y="8158"/>
                  <a:pt x="14358" y="7386"/>
                </a:cubicBezTo>
                <a:lnTo>
                  <a:pt x="14358" y="7348"/>
                </a:lnTo>
                <a:cubicBezTo>
                  <a:pt x="16036" y="6249"/>
                  <a:pt x="17559" y="5111"/>
                  <a:pt x="19025" y="3799"/>
                </a:cubicBezTo>
                <a:close/>
                <a:moveTo>
                  <a:pt x="18813" y="18013"/>
                </a:moveTo>
                <a:cubicBezTo>
                  <a:pt x="16846" y="20192"/>
                  <a:pt x="14030" y="21542"/>
                  <a:pt x="10925" y="21600"/>
                </a:cubicBezTo>
                <a:cubicBezTo>
                  <a:pt x="11349" y="20076"/>
                  <a:pt x="11793" y="18553"/>
                  <a:pt x="12121" y="17029"/>
                </a:cubicBezTo>
                <a:cubicBezTo>
                  <a:pt x="12449" y="16971"/>
                  <a:pt x="12719" y="16817"/>
                  <a:pt x="12989" y="16528"/>
                </a:cubicBezTo>
                <a:cubicBezTo>
                  <a:pt x="14898" y="17184"/>
                  <a:pt x="16846" y="17685"/>
                  <a:pt x="18813" y="18013"/>
                </a:cubicBezTo>
                <a:close/>
                <a:moveTo>
                  <a:pt x="9286" y="21484"/>
                </a:moveTo>
                <a:cubicBezTo>
                  <a:pt x="4889" y="20886"/>
                  <a:pt x="1282" y="17569"/>
                  <a:pt x="260" y="13326"/>
                </a:cubicBezTo>
                <a:cubicBezTo>
                  <a:pt x="1128" y="13114"/>
                  <a:pt x="1938" y="12883"/>
                  <a:pt x="2767" y="12613"/>
                </a:cubicBezTo>
                <a:cubicBezTo>
                  <a:pt x="3076" y="12883"/>
                  <a:pt x="3461" y="13114"/>
                  <a:pt x="3963" y="13114"/>
                </a:cubicBezTo>
                <a:cubicBezTo>
                  <a:pt x="4233" y="13114"/>
                  <a:pt x="4445" y="13056"/>
                  <a:pt x="4657" y="12941"/>
                </a:cubicBezTo>
                <a:cubicBezTo>
                  <a:pt x="6451" y="13924"/>
                  <a:pt x="8264" y="14734"/>
                  <a:pt x="10057" y="15506"/>
                </a:cubicBezTo>
                <a:cubicBezTo>
                  <a:pt x="10115" y="15930"/>
                  <a:pt x="10269" y="16374"/>
                  <a:pt x="10597" y="16644"/>
                </a:cubicBezTo>
                <a:cubicBezTo>
                  <a:pt x="10211" y="18225"/>
                  <a:pt x="9826" y="19864"/>
                  <a:pt x="9286" y="21484"/>
                </a:cubicBezTo>
                <a:close/>
                <a:moveTo>
                  <a:pt x="29" y="11745"/>
                </a:moveTo>
                <a:cubicBezTo>
                  <a:pt x="-10" y="11417"/>
                  <a:pt x="-10" y="11089"/>
                  <a:pt x="29" y="10761"/>
                </a:cubicBezTo>
                <a:cubicBezTo>
                  <a:pt x="29" y="10549"/>
                  <a:pt x="29" y="10337"/>
                  <a:pt x="29" y="10106"/>
                </a:cubicBezTo>
                <a:cubicBezTo>
                  <a:pt x="626" y="10491"/>
                  <a:pt x="1244" y="10877"/>
                  <a:pt x="1841" y="11263"/>
                </a:cubicBezTo>
                <a:cubicBezTo>
                  <a:pt x="1244" y="11417"/>
                  <a:pt x="626" y="11591"/>
                  <a:pt x="29" y="11745"/>
                </a:cubicBezTo>
                <a:close/>
                <a:moveTo>
                  <a:pt x="11677" y="8910"/>
                </a:moveTo>
                <a:cubicBezTo>
                  <a:pt x="11639" y="9238"/>
                  <a:pt x="11639" y="9566"/>
                  <a:pt x="11677" y="9951"/>
                </a:cubicBezTo>
                <a:cubicBezTo>
                  <a:pt x="11581" y="11263"/>
                  <a:pt x="11407" y="12516"/>
                  <a:pt x="11195" y="13809"/>
                </a:cubicBezTo>
                <a:cubicBezTo>
                  <a:pt x="11041" y="13866"/>
                  <a:pt x="10867" y="13982"/>
                  <a:pt x="10713" y="14079"/>
                </a:cubicBezTo>
                <a:cubicBezTo>
                  <a:pt x="9016" y="13384"/>
                  <a:pt x="7338" y="12555"/>
                  <a:pt x="5699" y="11687"/>
                </a:cubicBezTo>
                <a:lnTo>
                  <a:pt x="5699" y="11649"/>
                </a:lnTo>
                <a:cubicBezTo>
                  <a:pt x="6779" y="11205"/>
                  <a:pt x="7878" y="10761"/>
                  <a:pt x="8958" y="10279"/>
                </a:cubicBezTo>
                <a:cubicBezTo>
                  <a:pt x="9884" y="9836"/>
                  <a:pt x="10809" y="9411"/>
                  <a:pt x="11677" y="891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9" name="Google Shape;709;p57"/>
          <p:cNvSpPr txBox="1"/>
          <p:nvPr/>
        </p:nvSpPr>
        <p:spPr>
          <a:xfrm>
            <a:off x="4824228" y="702550"/>
            <a:ext cx="204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Google Sans"/>
              <a:buNone/>
            </a:pPr>
            <a: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All icons are vector objects and can </a:t>
            </a:r>
            <a:b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be recolored using the fill menu.</a:t>
            </a:r>
            <a:endParaRPr sz="300"/>
          </a:p>
        </p:txBody>
      </p:sp>
      <p:pic>
        <p:nvPicPr>
          <p:cNvPr descr="Image" id="710" name="Google Shape;710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7826" y="606823"/>
            <a:ext cx="1420840" cy="534340"/>
          </a:xfrm>
          <a:prstGeom prst="rect">
            <a:avLst/>
          </a:prstGeom>
          <a:noFill/>
          <a:ln>
            <a:noFill/>
          </a:ln>
          <a:effectLst>
            <a:outerShdw blurRad="190500" rotWithShape="0">
              <a:srgbClr val="000000">
                <a:alpha val="29800"/>
              </a:srgbClr>
            </a:outerShdw>
          </a:effectLst>
        </p:spPr>
      </p:pic>
      <p:sp>
        <p:nvSpPr>
          <p:cNvPr id="711" name="Google Shape;711;p57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fr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Icons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712" name="Google Shape;712;p57"/>
          <p:cNvSpPr/>
          <p:nvPr/>
        </p:nvSpPr>
        <p:spPr>
          <a:xfrm>
            <a:off x="6120431" y="4007776"/>
            <a:ext cx="309128" cy="291676"/>
          </a:xfrm>
          <a:custGeom>
            <a:rect b="b" l="l" r="r" t="t"/>
            <a:pathLst>
              <a:path extrusionOk="0" h="20965" w="20564">
                <a:moveTo>
                  <a:pt x="5776" y="11827"/>
                </a:moveTo>
                <a:lnTo>
                  <a:pt x="1249" y="6951"/>
                </a:lnTo>
                <a:cubicBezTo>
                  <a:pt x="-416" y="5180"/>
                  <a:pt x="-416" y="2207"/>
                  <a:pt x="1249" y="414"/>
                </a:cubicBezTo>
                <a:lnTo>
                  <a:pt x="8821" y="8569"/>
                </a:lnTo>
                <a:lnTo>
                  <a:pt x="5776" y="11827"/>
                </a:lnTo>
                <a:close/>
                <a:moveTo>
                  <a:pt x="13064" y="9728"/>
                </a:moveTo>
                <a:cubicBezTo>
                  <a:pt x="13064" y="9728"/>
                  <a:pt x="11501" y="11455"/>
                  <a:pt x="11399" y="11411"/>
                </a:cubicBezTo>
                <a:lnTo>
                  <a:pt x="18789" y="19369"/>
                </a:lnTo>
                <a:lnTo>
                  <a:pt x="17286" y="20965"/>
                </a:lnTo>
                <a:lnTo>
                  <a:pt x="9897" y="13007"/>
                </a:lnTo>
                <a:lnTo>
                  <a:pt x="2507" y="20965"/>
                </a:lnTo>
                <a:lnTo>
                  <a:pt x="1025" y="19369"/>
                </a:lnTo>
                <a:lnTo>
                  <a:pt x="11501" y="8066"/>
                </a:lnTo>
                <a:cubicBezTo>
                  <a:pt x="10770" y="6274"/>
                  <a:pt x="11277" y="3825"/>
                  <a:pt x="13003" y="1967"/>
                </a:cubicBezTo>
                <a:cubicBezTo>
                  <a:pt x="15053" y="-263"/>
                  <a:pt x="18037" y="-635"/>
                  <a:pt x="19580" y="1048"/>
                </a:cubicBezTo>
                <a:cubicBezTo>
                  <a:pt x="21184" y="2776"/>
                  <a:pt x="20778" y="5924"/>
                  <a:pt x="18728" y="8132"/>
                </a:cubicBezTo>
                <a:cubicBezTo>
                  <a:pt x="17002" y="9990"/>
                  <a:pt x="14708" y="10537"/>
                  <a:pt x="13064" y="972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3" name="Google Shape;713;p57"/>
          <p:cNvSpPr txBox="1"/>
          <p:nvPr/>
        </p:nvSpPr>
        <p:spPr>
          <a:xfrm>
            <a:off x="5916367" y="43315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fr" sz="300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food</a:t>
            </a:r>
            <a:endParaRPr sz="5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8"/>
          <p:cNvSpPr txBox="1"/>
          <p:nvPr/>
        </p:nvSpPr>
        <p:spPr>
          <a:xfrm>
            <a:off x="761540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Cafe</a:t>
            </a:r>
            <a:endParaRPr sz="500"/>
          </a:p>
        </p:txBody>
      </p:sp>
      <p:sp>
        <p:nvSpPr>
          <p:cNvPr id="719" name="Google Shape;719;p58"/>
          <p:cNvSpPr txBox="1"/>
          <p:nvPr/>
        </p:nvSpPr>
        <p:spPr>
          <a:xfrm>
            <a:off x="1645348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Theatre </a:t>
            </a:r>
            <a:endParaRPr sz="500"/>
          </a:p>
        </p:txBody>
      </p:sp>
      <p:sp>
        <p:nvSpPr>
          <p:cNvPr id="720" name="Google Shape;720;p58"/>
          <p:cNvSpPr txBox="1"/>
          <p:nvPr/>
        </p:nvSpPr>
        <p:spPr>
          <a:xfrm>
            <a:off x="2536585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Gaming</a:t>
            </a:r>
            <a:endParaRPr sz="500"/>
          </a:p>
        </p:txBody>
      </p:sp>
      <p:sp>
        <p:nvSpPr>
          <p:cNvPr id="721" name="Google Shape;721;p58"/>
          <p:cNvSpPr txBox="1"/>
          <p:nvPr/>
        </p:nvSpPr>
        <p:spPr>
          <a:xfrm>
            <a:off x="3385565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Florist</a:t>
            </a:r>
            <a:endParaRPr sz="500"/>
          </a:p>
        </p:txBody>
      </p:sp>
      <p:sp>
        <p:nvSpPr>
          <p:cNvPr id="722" name="Google Shape;722;p58"/>
          <p:cNvSpPr txBox="1"/>
          <p:nvPr/>
        </p:nvSpPr>
        <p:spPr>
          <a:xfrm>
            <a:off x="5153183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Gas</a:t>
            </a:r>
            <a:endParaRPr sz="500"/>
          </a:p>
        </p:txBody>
      </p:sp>
      <p:sp>
        <p:nvSpPr>
          <p:cNvPr id="723" name="Google Shape;723;p58"/>
          <p:cNvSpPr txBox="1"/>
          <p:nvPr/>
        </p:nvSpPr>
        <p:spPr>
          <a:xfrm>
            <a:off x="6036992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Delivery</a:t>
            </a:r>
            <a:endParaRPr sz="500"/>
          </a:p>
        </p:txBody>
      </p:sp>
      <p:sp>
        <p:nvSpPr>
          <p:cNvPr id="724" name="Google Shape;724;p58"/>
          <p:cNvSpPr txBox="1"/>
          <p:nvPr/>
        </p:nvSpPr>
        <p:spPr>
          <a:xfrm>
            <a:off x="6826496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Hospital</a:t>
            </a:r>
            <a:endParaRPr sz="500"/>
          </a:p>
        </p:txBody>
      </p:sp>
      <p:sp>
        <p:nvSpPr>
          <p:cNvPr id="725" name="Google Shape;725;p58"/>
          <p:cNvSpPr txBox="1"/>
          <p:nvPr/>
        </p:nvSpPr>
        <p:spPr>
          <a:xfrm>
            <a:off x="7632321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Taxi</a:t>
            </a:r>
            <a:endParaRPr sz="500"/>
          </a:p>
        </p:txBody>
      </p:sp>
      <p:sp>
        <p:nvSpPr>
          <p:cNvPr id="726" name="Google Shape;726;p58"/>
          <p:cNvSpPr txBox="1"/>
          <p:nvPr/>
        </p:nvSpPr>
        <p:spPr>
          <a:xfrm>
            <a:off x="759988" y="258301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Print</a:t>
            </a:r>
            <a:endParaRPr sz="500"/>
          </a:p>
        </p:txBody>
      </p:sp>
      <p:sp>
        <p:nvSpPr>
          <p:cNvPr id="727" name="Google Shape;727;p58"/>
          <p:cNvSpPr txBox="1"/>
          <p:nvPr/>
        </p:nvSpPr>
        <p:spPr>
          <a:xfrm>
            <a:off x="1643797" y="258301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Radio </a:t>
            </a:r>
            <a:endParaRPr sz="500"/>
          </a:p>
        </p:txBody>
      </p:sp>
      <p:sp>
        <p:nvSpPr>
          <p:cNvPr id="728" name="Google Shape;728;p58"/>
          <p:cNvSpPr txBox="1"/>
          <p:nvPr/>
        </p:nvSpPr>
        <p:spPr>
          <a:xfrm>
            <a:off x="4269383" y="189501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b="0" i="0" lang="fr" sz="3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Stream</a:t>
            </a:r>
            <a:endParaRPr sz="500"/>
          </a:p>
        </p:txBody>
      </p:sp>
      <p:sp>
        <p:nvSpPr>
          <p:cNvPr id="729" name="Google Shape;729;p58"/>
          <p:cNvSpPr/>
          <p:nvPr/>
        </p:nvSpPr>
        <p:spPr>
          <a:xfrm>
            <a:off x="983727" y="1583234"/>
            <a:ext cx="302789" cy="273618"/>
          </a:xfrm>
          <a:custGeom>
            <a:rect b="b" l="l" r="r" t="t"/>
            <a:pathLst>
              <a:path extrusionOk="0" h="21600" w="21482">
                <a:moveTo>
                  <a:pt x="19401" y="0"/>
                </a:moveTo>
                <a:cubicBezTo>
                  <a:pt x="20630" y="0"/>
                  <a:pt x="21600" y="1081"/>
                  <a:pt x="21471" y="2451"/>
                </a:cubicBezTo>
                <a:lnTo>
                  <a:pt x="21471" y="6031"/>
                </a:lnTo>
                <a:cubicBezTo>
                  <a:pt x="21471" y="7328"/>
                  <a:pt x="20565" y="8409"/>
                  <a:pt x="19337" y="8409"/>
                </a:cubicBezTo>
                <a:lnTo>
                  <a:pt x="17224" y="8409"/>
                </a:lnTo>
                <a:lnTo>
                  <a:pt x="17224" y="12013"/>
                </a:lnTo>
                <a:cubicBezTo>
                  <a:pt x="17224" y="14656"/>
                  <a:pt x="15262" y="16819"/>
                  <a:pt x="12891" y="16819"/>
                </a:cubicBezTo>
                <a:lnTo>
                  <a:pt x="6446" y="16819"/>
                </a:lnTo>
                <a:cubicBezTo>
                  <a:pt x="4074" y="16819"/>
                  <a:pt x="2134" y="14656"/>
                  <a:pt x="2134" y="12013"/>
                </a:cubicBezTo>
                <a:lnTo>
                  <a:pt x="2134" y="0"/>
                </a:lnTo>
                <a:lnTo>
                  <a:pt x="19401" y="0"/>
                </a:lnTo>
                <a:close/>
                <a:moveTo>
                  <a:pt x="19401" y="5983"/>
                </a:moveTo>
                <a:lnTo>
                  <a:pt x="19401" y="2379"/>
                </a:lnTo>
                <a:lnTo>
                  <a:pt x="17289" y="2379"/>
                </a:lnTo>
                <a:lnTo>
                  <a:pt x="17289" y="5983"/>
                </a:lnTo>
                <a:lnTo>
                  <a:pt x="19401" y="5983"/>
                </a:lnTo>
                <a:close/>
                <a:moveTo>
                  <a:pt x="0" y="21600"/>
                </a:moveTo>
                <a:lnTo>
                  <a:pt x="0" y="19245"/>
                </a:lnTo>
                <a:lnTo>
                  <a:pt x="19401" y="19245"/>
                </a:lnTo>
                <a:lnTo>
                  <a:pt x="19401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0" name="Google Shape;730;p58"/>
          <p:cNvSpPr/>
          <p:nvPr/>
        </p:nvSpPr>
        <p:spPr>
          <a:xfrm>
            <a:off x="1840380" y="1598009"/>
            <a:ext cx="323352" cy="258876"/>
          </a:xfrm>
          <a:custGeom>
            <a:rect b="b" l="l" r="r" t="t"/>
            <a:pathLst>
              <a:path extrusionOk="0" h="21600" w="21600">
                <a:moveTo>
                  <a:pt x="19403" y="10800"/>
                </a:moveTo>
                <a:cubicBezTo>
                  <a:pt x="19403" y="12321"/>
                  <a:pt x="20380" y="13538"/>
                  <a:pt x="21600" y="13538"/>
                </a:cubicBezTo>
                <a:lnTo>
                  <a:pt x="21600" y="18862"/>
                </a:lnTo>
                <a:cubicBezTo>
                  <a:pt x="21600" y="20383"/>
                  <a:pt x="20624" y="21600"/>
                  <a:pt x="19403" y="21600"/>
                </a:cubicBezTo>
                <a:lnTo>
                  <a:pt x="2197" y="21600"/>
                </a:lnTo>
                <a:cubicBezTo>
                  <a:pt x="976" y="21600"/>
                  <a:pt x="0" y="20383"/>
                  <a:pt x="0" y="18862"/>
                </a:cubicBezTo>
                <a:lnTo>
                  <a:pt x="0" y="13538"/>
                </a:lnTo>
                <a:cubicBezTo>
                  <a:pt x="1220" y="13538"/>
                  <a:pt x="2197" y="12296"/>
                  <a:pt x="2197" y="10800"/>
                </a:cubicBezTo>
                <a:cubicBezTo>
                  <a:pt x="2197" y="9279"/>
                  <a:pt x="1281" y="8087"/>
                  <a:pt x="61" y="8087"/>
                </a:cubicBezTo>
                <a:lnTo>
                  <a:pt x="61" y="2738"/>
                </a:lnTo>
                <a:cubicBezTo>
                  <a:pt x="61" y="1217"/>
                  <a:pt x="976" y="0"/>
                  <a:pt x="2197" y="0"/>
                </a:cubicBezTo>
                <a:lnTo>
                  <a:pt x="19403" y="0"/>
                </a:lnTo>
                <a:cubicBezTo>
                  <a:pt x="20624" y="0"/>
                  <a:pt x="21600" y="1217"/>
                  <a:pt x="21600" y="2738"/>
                </a:cubicBezTo>
                <a:lnTo>
                  <a:pt x="21600" y="8087"/>
                </a:lnTo>
                <a:cubicBezTo>
                  <a:pt x="20380" y="8087"/>
                  <a:pt x="19403" y="9304"/>
                  <a:pt x="19403" y="10800"/>
                </a:cubicBezTo>
                <a:close/>
                <a:moveTo>
                  <a:pt x="14644" y="17239"/>
                </a:moveTo>
                <a:cubicBezTo>
                  <a:pt x="14644" y="17239"/>
                  <a:pt x="13444" y="11738"/>
                  <a:pt x="13505" y="11738"/>
                </a:cubicBezTo>
                <a:lnTo>
                  <a:pt x="17064" y="8163"/>
                </a:lnTo>
                <a:lnTo>
                  <a:pt x="12468" y="7808"/>
                </a:lnTo>
                <a:lnTo>
                  <a:pt x="10800" y="2510"/>
                </a:lnTo>
                <a:lnTo>
                  <a:pt x="9132" y="7808"/>
                </a:lnTo>
                <a:lnTo>
                  <a:pt x="4536" y="8163"/>
                </a:lnTo>
                <a:lnTo>
                  <a:pt x="8095" y="11738"/>
                </a:lnTo>
                <a:lnTo>
                  <a:pt x="6956" y="17239"/>
                </a:lnTo>
                <a:lnTo>
                  <a:pt x="10800" y="14172"/>
                </a:lnTo>
                <a:lnTo>
                  <a:pt x="14644" y="1723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1" name="Google Shape;731;p58"/>
          <p:cNvSpPr/>
          <p:nvPr/>
        </p:nvSpPr>
        <p:spPr>
          <a:xfrm>
            <a:off x="2673347" y="1476740"/>
            <a:ext cx="402772" cy="380128"/>
          </a:xfrm>
          <a:custGeom>
            <a:rect b="b" l="l" r="r" t="t"/>
            <a:pathLst>
              <a:path extrusionOk="0" h="21254" w="21553">
                <a:moveTo>
                  <a:pt x="19842" y="8712"/>
                </a:moveTo>
                <a:cubicBezTo>
                  <a:pt x="20900" y="9580"/>
                  <a:pt x="21600" y="10925"/>
                  <a:pt x="21551" y="12457"/>
                </a:cubicBezTo>
                <a:cubicBezTo>
                  <a:pt x="21551" y="13852"/>
                  <a:pt x="20998" y="15095"/>
                  <a:pt x="20070" y="15963"/>
                </a:cubicBezTo>
                <a:cubicBezTo>
                  <a:pt x="19712" y="18687"/>
                  <a:pt x="18751" y="21478"/>
                  <a:pt x="16082" y="21240"/>
                </a:cubicBezTo>
                <a:cubicBezTo>
                  <a:pt x="13136" y="20950"/>
                  <a:pt x="13689" y="18023"/>
                  <a:pt x="13608" y="15538"/>
                </a:cubicBezTo>
                <a:cubicBezTo>
                  <a:pt x="13136" y="15010"/>
                  <a:pt x="12827" y="14329"/>
                  <a:pt x="12631" y="13614"/>
                </a:cubicBezTo>
                <a:cubicBezTo>
                  <a:pt x="11492" y="13274"/>
                  <a:pt x="10287" y="13223"/>
                  <a:pt x="9099" y="13461"/>
                </a:cubicBezTo>
                <a:cubicBezTo>
                  <a:pt x="8920" y="14380"/>
                  <a:pt x="8497" y="15197"/>
                  <a:pt x="7911" y="15827"/>
                </a:cubicBezTo>
                <a:cubicBezTo>
                  <a:pt x="7862" y="18210"/>
                  <a:pt x="8220" y="20984"/>
                  <a:pt x="5420" y="21240"/>
                </a:cubicBezTo>
                <a:cubicBezTo>
                  <a:pt x="2800" y="21478"/>
                  <a:pt x="1791" y="18687"/>
                  <a:pt x="1481" y="15963"/>
                </a:cubicBezTo>
                <a:cubicBezTo>
                  <a:pt x="553" y="15095"/>
                  <a:pt x="0" y="13852"/>
                  <a:pt x="0" y="12457"/>
                </a:cubicBezTo>
                <a:cubicBezTo>
                  <a:pt x="0" y="11163"/>
                  <a:pt x="505" y="9955"/>
                  <a:pt x="1335" y="9104"/>
                </a:cubicBezTo>
                <a:lnTo>
                  <a:pt x="1335" y="7555"/>
                </a:lnTo>
                <a:cubicBezTo>
                  <a:pt x="1335" y="7078"/>
                  <a:pt x="1709" y="6704"/>
                  <a:pt x="2165" y="6704"/>
                </a:cubicBezTo>
                <a:lnTo>
                  <a:pt x="5420" y="6704"/>
                </a:lnTo>
                <a:cubicBezTo>
                  <a:pt x="5876" y="6704"/>
                  <a:pt x="6250" y="7078"/>
                  <a:pt x="6250" y="7555"/>
                </a:cubicBezTo>
                <a:lnTo>
                  <a:pt x="6250" y="7895"/>
                </a:lnTo>
                <a:cubicBezTo>
                  <a:pt x="6706" y="8082"/>
                  <a:pt x="7162" y="8321"/>
                  <a:pt x="7536" y="8661"/>
                </a:cubicBezTo>
                <a:cubicBezTo>
                  <a:pt x="7764" y="8610"/>
                  <a:pt x="7992" y="8576"/>
                  <a:pt x="8220" y="8525"/>
                </a:cubicBezTo>
                <a:cubicBezTo>
                  <a:pt x="8220" y="8048"/>
                  <a:pt x="8594" y="7657"/>
                  <a:pt x="9050" y="7657"/>
                </a:cubicBezTo>
                <a:lnTo>
                  <a:pt x="9652" y="7657"/>
                </a:lnTo>
                <a:cubicBezTo>
                  <a:pt x="9604" y="7469"/>
                  <a:pt x="9604" y="7265"/>
                  <a:pt x="9604" y="7027"/>
                </a:cubicBezTo>
                <a:cubicBezTo>
                  <a:pt x="9652" y="6550"/>
                  <a:pt x="9929" y="5835"/>
                  <a:pt x="10987" y="5359"/>
                </a:cubicBezTo>
                <a:cubicBezTo>
                  <a:pt x="11622" y="5069"/>
                  <a:pt x="11801" y="4491"/>
                  <a:pt x="11801" y="4099"/>
                </a:cubicBezTo>
                <a:cubicBezTo>
                  <a:pt x="11850" y="3333"/>
                  <a:pt x="11394" y="2329"/>
                  <a:pt x="10336" y="1648"/>
                </a:cubicBezTo>
                <a:cubicBezTo>
                  <a:pt x="9929" y="1410"/>
                  <a:pt x="9783" y="882"/>
                  <a:pt x="10011" y="457"/>
                </a:cubicBezTo>
                <a:cubicBezTo>
                  <a:pt x="10255" y="14"/>
                  <a:pt x="10759" y="-122"/>
                  <a:pt x="11166" y="116"/>
                </a:cubicBezTo>
                <a:cubicBezTo>
                  <a:pt x="12631" y="1035"/>
                  <a:pt x="13559" y="2618"/>
                  <a:pt x="13461" y="4201"/>
                </a:cubicBezTo>
                <a:cubicBezTo>
                  <a:pt x="13364" y="5444"/>
                  <a:pt x="12729" y="6414"/>
                  <a:pt x="11622" y="6942"/>
                </a:cubicBezTo>
                <a:cubicBezTo>
                  <a:pt x="11394" y="7027"/>
                  <a:pt x="11296" y="7129"/>
                  <a:pt x="11264" y="7180"/>
                </a:cubicBezTo>
                <a:cubicBezTo>
                  <a:pt x="11296" y="7265"/>
                  <a:pt x="11492" y="7521"/>
                  <a:pt x="11671" y="7657"/>
                </a:cubicBezTo>
                <a:lnTo>
                  <a:pt x="12501" y="7657"/>
                </a:lnTo>
                <a:cubicBezTo>
                  <a:pt x="12957" y="7657"/>
                  <a:pt x="13331" y="8048"/>
                  <a:pt x="13331" y="8525"/>
                </a:cubicBezTo>
                <a:lnTo>
                  <a:pt x="13331" y="8610"/>
                </a:lnTo>
                <a:cubicBezTo>
                  <a:pt x="13608" y="8712"/>
                  <a:pt x="13868" y="8763"/>
                  <a:pt x="14145" y="8865"/>
                </a:cubicBezTo>
                <a:cubicBezTo>
                  <a:pt x="14389" y="8610"/>
                  <a:pt x="14650" y="8423"/>
                  <a:pt x="14926" y="8287"/>
                </a:cubicBezTo>
                <a:lnTo>
                  <a:pt x="14926" y="7555"/>
                </a:lnTo>
                <a:cubicBezTo>
                  <a:pt x="14926" y="7078"/>
                  <a:pt x="15301" y="6704"/>
                  <a:pt x="15756" y="6704"/>
                </a:cubicBezTo>
                <a:lnTo>
                  <a:pt x="19028" y="6704"/>
                </a:lnTo>
                <a:cubicBezTo>
                  <a:pt x="19484" y="6704"/>
                  <a:pt x="19842" y="7078"/>
                  <a:pt x="19842" y="7555"/>
                </a:cubicBezTo>
                <a:lnTo>
                  <a:pt x="19842" y="8712"/>
                </a:lnTo>
                <a:close/>
                <a:moveTo>
                  <a:pt x="16261" y="15197"/>
                </a:moveTo>
                <a:cubicBezTo>
                  <a:pt x="16261" y="15674"/>
                  <a:pt x="16635" y="16065"/>
                  <a:pt x="17091" y="16065"/>
                </a:cubicBezTo>
                <a:cubicBezTo>
                  <a:pt x="17547" y="16065"/>
                  <a:pt x="17921" y="15674"/>
                  <a:pt x="17921" y="15197"/>
                </a:cubicBezTo>
                <a:cubicBezTo>
                  <a:pt x="17921" y="14721"/>
                  <a:pt x="17547" y="14329"/>
                  <a:pt x="17091" y="14329"/>
                </a:cubicBezTo>
                <a:cubicBezTo>
                  <a:pt x="16635" y="14329"/>
                  <a:pt x="16261" y="14721"/>
                  <a:pt x="16261" y="15197"/>
                </a:cubicBezTo>
                <a:close/>
                <a:moveTo>
                  <a:pt x="5648" y="15299"/>
                </a:moveTo>
                <a:cubicBezTo>
                  <a:pt x="5648" y="15248"/>
                  <a:pt x="5648" y="15248"/>
                  <a:pt x="5648" y="15197"/>
                </a:cubicBezTo>
                <a:cubicBezTo>
                  <a:pt x="5616" y="14669"/>
                  <a:pt x="5144" y="14244"/>
                  <a:pt x="4639" y="14244"/>
                </a:cubicBezTo>
                <a:cubicBezTo>
                  <a:pt x="4590" y="14244"/>
                  <a:pt x="4590" y="14244"/>
                  <a:pt x="4558" y="14244"/>
                </a:cubicBezTo>
                <a:cubicBezTo>
                  <a:pt x="4053" y="14278"/>
                  <a:pt x="3630" y="14721"/>
                  <a:pt x="3630" y="15299"/>
                </a:cubicBezTo>
                <a:cubicBezTo>
                  <a:pt x="3630" y="15878"/>
                  <a:pt x="4086" y="16355"/>
                  <a:pt x="4639" y="16355"/>
                </a:cubicBezTo>
                <a:cubicBezTo>
                  <a:pt x="5192" y="16355"/>
                  <a:pt x="5648" y="15878"/>
                  <a:pt x="5648" y="15299"/>
                </a:cubicBezTo>
                <a:close/>
                <a:moveTo>
                  <a:pt x="2946" y="12457"/>
                </a:moveTo>
                <a:cubicBezTo>
                  <a:pt x="2946" y="12406"/>
                  <a:pt x="2897" y="12372"/>
                  <a:pt x="2946" y="12372"/>
                </a:cubicBezTo>
                <a:cubicBezTo>
                  <a:pt x="2897" y="12031"/>
                  <a:pt x="2669" y="11691"/>
                  <a:pt x="2393" y="11555"/>
                </a:cubicBezTo>
                <a:cubicBezTo>
                  <a:pt x="2246" y="11452"/>
                  <a:pt x="2116" y="11401"/>
                  <a:pt x="1937" y="11401"/>
                </a:cubicBezTo>
                <a:cubicBezTo>
                  <a:pt x="1742" y="11401"/>
                  <a:pt x="1563" y="11452"/>
                  <a:pt x="1432" y="11555"/>
                </a:cubicBezTo>
                <a:cubicBezTo>
                  <a:pt x="1107" y="11742"/>
                  <a:pt x="928" y="12082"/>
                  <a:pt x="928" y="12457"/>
                </a:cubicBezTo>
                <a:cubicBezTo>
                  <a:pt x="928" y="12797"/>
                  <a:pt x="1107" y="13138"/>
                  <a:pt x="1384" y="13325"/>
                </a:cubicBezTo>
                <a:cubicBezTo>
                  <a:pt x="1514" y="13461"/>
                  <a:pt x="1709" y="13512"/>
                  <a:pt x="1937" y="13512"/>
                </a:cubicBezTo>
                <a:cubicBezTo>
                  <a:pt x="2490" y="13512"/>
                  <a:pt x="2946" y="13035"/>
                  <a:pt x="2946" y="12457"/>
                </a:cubicBezTo>
                <a:close/>
                <a:moveTo>
                  <a:pt x="8415" y="12457"/>
                </a:moveTo>
                <a:cubicBezTo>
                  <a:pt x="8415" y="11827"/>
                  <a:pt x="7943" y="11350"/>
                  <a:pt x="7406" y="11401"/>
                </a:cubicBezTo>
                <a:cubicBezTo>
                  <a:pt x="6853" y="11401"/>
                  <a:pt x="6381" y="11878"/>
                  <a:pt x="6381" y="12457"/>
                </a:cubicBezTo>
                <a:cubicBezTo>
                  <a:pt x="6381" y="13035"/>
                  <a:pt x="6853" y="13512"/>
                  <a:pt x="7406" y="13512"/>
                </a:cubicBezTo>
                <a:cubicBezTo>
                  <a:pt x="7943" y="13512"/>
                  <a:pt x="8415" y="13035"/>
                  <a:pt x="8415" y="12457"/>
                </a:cubicBezTo>
                <a:close/>
                <a:moveTo>
                  <a:pt x="3630" y="9580"/>
                </a:moveTo>
                <a:cubicBezTo>
                  <a:pt x="3630" y="9767"/>
                  <a:pt x="3679" y="9955"/>
                  <a:pt x="3776" y="10159"/>
                </a:cubicBezTo>
                <a:cubicBezTo>
                  <a:pt x="3809" y="10244"/>
                  <a:pt x="3858" y="10295"/>
                  <a:pt x="3907" y="10346"/>
                </a:cubicBezTo>
                <a:cubicBezTo>
                  <a:pt x="4086" y="10533"/>
                  <a:pt x="4362" y="10687"/>
                  <a:pt x="4639" y="10687"/>
                </a:cubicBezTo>
                <a:cubicBezTo>
                  <a:pt x="5013" y="10687"/>
                  <a:pt x="5339" y="10448"/>
                  <a:pt x="5518" y="10159"/>
                </a:cubicBezTo>
                <a:cubicBezTo>
                  <a:pt x="5616" y="10006"/>
                  <a:pt x="5648" y="9818"/>
                  <a:pt x="5648" y="9631"/>
                </a:cubicBezTo>
                <a:cubicBezTo>
                  <a:pt x="5648" y="9529"/>
                  <a:pt x="5648" y="9427"/>
                  <a:pt x="5648" y="9393"/>
                </a:cubicBezTo>
                <a:cubicBezTo>
                  <a:pt x="5567" y="8899"/>
                  <a:pt x="5144" y="8525"/>
                  <a:pt x="4639" y="8525"/>
                </a:cubicBezTo>
                <a:cubicBezTo>
                  <a:pt x="4086" y="8525"/>
                  <a:pt x="3630" y="9001"/>
                  <a:pt x="3630" y="9580"/>
                </a:cubicBezTo>
                <a:close/>
                <a:moveTo>
                  <a:pt x="16261" y="9478"/>
                </a:moveTo>
                <a:cubicBezTo>
                  <a:pt x="16261" y="9580"/>
                  <a:pt x="16261" y="9631"/>
                  <a:pt x="16310" y="9716"/>
                </a:cubicBezTo>
                <a:cubicBezTo>
                  <a:pt x="16359" y="9869"/>
                  <a:pt x="16456" y="10006"/>
                  <a:pt x="16587" y="10108"/>
                </a:cubicBezTo>
                <a:cubicBezTo>
                  <a:pt x="16717" y="10210"/>
                  <a:pt x="16912" y="10295"/>
                  <a:pt x="17091" y="10295"/>
                </a:cubicBezTo>
                <a:cubicBezTo>
                  <a:pt x="17140" y="10295"/>
                  <a:pt x="17221" y="10295"/>
                  <a:pt x="17270" y="10295"/>
                </a:cubicBezTo>
                <a:cubicBezTo>
                  <a:pt x="17417" y="10295"/>
                  <a:pt x="17498" y="10244"/>
                  <a:pt x="17596" y="10159"/>
                </a:cubicBezTo>
                <a:cubicBezTo>
                  <a:pt x="17775" y="10006"/>
                  <a:pt x="17921" y="9767"/>
                  <a:pt x="17921" y="9478"/>
                </a:cubicBezTo>
                <a:cubicBezTo>
                  <a:pt x="17921" y="9001"/>
                  <a:pt x="17547" y="8610"/>
                  <a:pt x="17091" y="8610"/>
                </a:cubicBezTo>
                <a:cubicBezTo>
                  <a:pt x="16635" y="8610"/>
                  <a:pt x="16261" y="9001"/>
                  <a:pt x="16261" y="9478"/>
                </a:cubicBezTo>
                <a:close/>
                <a:moveTo>
                  <a:pt x="14340" y="11504"/>
                </a:moveTo>
                <a:cubicBezTo>
                  <a:pt x="13868" y="11504"/>
                  <a:pt x="13510" y="11878"/>
                  <a:pt x="13510" y="12372"/>
                </a:cubicBezTo>
                <a:cubicBezTo>
                  <a:pt x="13510" y="12848"/>
                  <a:pt x="13868" y="13223"/>
                  <a:pt x="14340" y="13223"/>
                </a:cubicBezTo>
                <a:cubicBezTo>
                  <a:pt x="14796" y="13223"/>
                  <a:pt x="15154" y="12848"/>
                  <a:pt x="15154" y="12372"/>
                </a:cubicBezTo>
                <a:cubicBezTo>
                  <a:pt x="15154" y="11878"/>
                  <a:pt x="14796" y="11504"/>
                  <a:pt x="14340" y="11504"/>
                </a:cubicBezTo>
                <a:close/>
                <a:moveTo>
                  <a:pt x="20623" y="12321"/>
                </a:moveTo>
                <a:cubicBezTo>
                  <a:pt x="20623" y="12031"/>
                  <a:pt x="20444" y="11742"/>
                  <a:pt x="20216" y="11555"/>
                </a:cubicBezTo>
                <a:cubicBezTo>
                  <a:pt x="20070" y="11504"/>
                  <a:pt x="19940" y="11452"/>
                  <a:pt x="19809" y="11452"/>
                </a:cubicBezTo>
                <a:cubicBezTo>
                  <a:pt x="19337" y="11452"/>
                  <a:pt x="18979" y="11827"/>
                  <a:pt x="18979" y="12321"/>
                </a:cubicBezTo>
                <a:cubicBezTo>
                  <a:pt x="18979" y="12797"/>
                  <a:pt x="19337" y="13172"/>
                  <a:pt x="19809" y="13172"/>
                </a:cubicBezTo>
                <a:cubicBezTo>
                  <a:pt x="19989" y="13172"/>
                  <a:pt x="20119" y="13138"/>
                  <a:pt x="20265" y="13035"/>
                </a:cubicBezTo>
                <a:cubicBezTo>
                  <a:pt x="20493" y="12899"/>
                  <a:pt x="20623" y="12610"/>
                  <a:pt x="20623" y="1232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2" name="Google Shape;732;p58"/>
          <p:cNvSpPr/>
          <p:nvPr/>
        </p:nvSpPr>
        <p:spPr>
          <a:xfrm>
            <a:off x="3603028" y="1537565"/>
            <a:ext cx="273618" cy="319302"/>
          </a:xfrm>
          <a:custGeom>
            <a:rect b="b" l="l" r="r" t="t"/>
            <a:pathLst>
              <a:path extrusionOk="0" h="21600" w="21600">
                <a:moveTo>
                  <a:pt x="10824" y="21600"/>
                </a:moveTo>
                <a:cubicBezTo>
                  <a:pt x="10824" y="16484"/>
                  <a:pt x="15648" y="12358"/>
                  <a:pt x="21600" y="12358"/>
                </a:cubicBezTo>
                <a:cubicBezTo>
                  <a:pt x="21600" y="17474"/>
                  <a:pt x="16800" y="21600"/>
                  <a:pt x="10824" y="21600"/>
                </a:cubicBezTo>
                <a:close/>
                <a:moveTo>
                  <a:pt x="3120" y="9490"/>
                </a:moveTo>
                <a:cubicBezTo>
                  <a:pt x="3120" y="8500"/>
                  <a:pt x="3864" y="7571"/>
                  <a:pt x="4800" y="7159"/>
                </a:cubicBezTo>
                <a:cubicBezTo>
                  <a:pt x="3792" y="6767"/>
                  <a:pt x="3120" y="5880"/>
                  <a:pt x="3120" y="4848"/>
                </a:cubicBezTo>
                <a:cubicBezTo>
                  <a:pt x="3120" y="3445"/>
                  <a:pt x="4464" y="2269"/>
                  <a:pt x="6096" y="2269"/>
                </a:cubicBezTo>
                <a:cubicBezTo>
                  <a:pt x="6696" y="2269"/>
                  <a:pt x="7320" y="2455"/>
                  <a:pt x="7776" y="2744"/>
                </a:cubicBezTo>
                <a:lnTo>
                  <a:pt x="7776" y="2558"/>
                </a:lnTo>
                <a:cubicBezTo>
                  <a:pt x="7776" y="1176"/>
                  <a:pt x="9144" y="0"/>
                  <a:pt x="10776" y="0"/>
                </a:cubicBezTo>
                <a:cubicBezTo>
                  <a:pt x="12384" y="0"/>
                  <a:pt x="13752" y="1176"/>
                  <a:pt x="13752" y="2558"/>
                </a:cubicBezTo>
                <a:lnTo>
                  <a:pt x="13752" y="2744"/>
                </a:lnTo>
                <a:cubicBezTo>
                  <a:pt x="14208" y="2455"/>
                  <a:pt x="14832" y="2269"/>
                  <a:pt x="15432" y="2269"/>
                </a:cubicBezTo>
                <a:cubicBezTo>
                  <a:pt x="17064" y="2269"/>
                  <a:pt x="18408" y="3445"/>
                  <a:pt x="18408" y="4848"/>
                </a:cubicBezTo>
                <a:cubicBezTo>
                  <a:pt x="18408" y="5880"/>
                  <a:pt x="17736" y="6767"/>
                  <a:pt x="16728" y="7159"/>
                </a:cubicBezTo>
                <a:cubicBezTo>
                  <a:pt x="17736" y="7571"/>
                  <a:pt x="18408" y="8458"/>
                  <a:pt x="18408" y="9490"/>
                </a:cubicBezTo>
                <a:cubicBezTo>
                  <a:pt x="18408" y="10893"/>
                  <a:pt x="17064" y="12048"/>
                  <a:pt x="15432" y="12048"/>
                </a:cubicBezTo>
                <a:cubicBezTo>
                  <a:pt x="14832" y="12048"/>
                  <a:pt x="14208" y="11883"/>
                  <a:pt x="13752" y="11594"/>
                </a:cubicBezTo>
                <a:lnTo>
                  <a:pt x="13752" y="11759"/>
                </a:lnTo>
                <a:cubicBezTo>
                  <a:pt x="13752" y="13162"/>
                  <a:pt x="12384" y="14338"/>
                  <a:pt x="10776" y="14338"/>
                </a:cubicBezTo>
                <a:cubicBezTo>
                  <a:pt x="9144" y="14338"/>
                  <a:pt x="7776" y="13162"/>
                  <a:pt x="7776" y="11759"/>
                </a:cubicBezTo>
                <a:lnTo>
                  <a:pt x="7776" y="11594"/>
                </a:lnTo>
                <a:cubicBezTo>
                  <a:pt x="7320" y="11883"/>
                  <a:pt x="6696" y="12048"/>
                  <a:pt x="6096" y="12048"/>
                </a:cubicBezTo>
                <a:cubicBezTo>
                  <a:pt x="4464" y="12048"/>
                  <a:pt x="3120" y="10893"/>
                  <a:pt x="3120" y="9490"/>
                </a:cubicBezTo>
                <a:close/>
                <a:moveTo>
                  <a:pt x="10824" y="4601"/>
                </a:moveTo>
                <a:cubicBezTo>
                  <a:pt x="9144" y="4601"/>
                  <a:pt x="7776" y="5777"/>
                  <a:pt x="7848" y="7159"/>
                </a:cubicBezTo>
                <a:cubicBezTo>
                  <a:pt x="7848" y="8562"/>
                  <a:pt x="9192" y="9738"/>
                  <a:pt x="10824" y="9738"/>
                </a:cubicBezTo>
                <a:cubicBezTo>
                  <a:pt x="12432" y="9738"/>
                  <a:pt x="13824" y="8562"/>
                  <a:pt x="13824" y="7159"/>
                </a:cubicBezTo>
                <a:cubicBezTo>
                  <a:pt x="13824" y="5777"/>
                  <a:pt x="12456" y="4601"/>
                  <a:pt x="10824" y="4601"/>
                </a:cubicBezTo>
                <a:close/>
                <a:moveTo>
                  <a:pt x="0" y="12358"/>
                </a:moveTo>
                <a:cubicBezTo>
                  <a:pt x="5952" y="12358"/>
                  <a:pt x="10824" y="16484"/>
                  <a:pt x="10776" y="21600"/>
                </a:cubicBezTo>
                <a:cubicBezTo>
                  <a:pt x="4800" y="21600"/>
                  <a:pt x="0" y="17474"/>
                  <a:pt x="0" y="1235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3" name="Google Shape;733;p58"/>
          <p:cNvSpPr/>
          <p:nvPr/>
        </p:nvSpPr>
        <p:spPr>
          <a:xfrm>
            <a:off x="5402227" y="1583234"/>
            <a:ext cx="251362" cy="273618"/>
          </a:xfrm>
          <a:custGeom>
            <a:rect b="b" l="l" r="r" t="t"/>
            <a:pathLst>
              <a:path extrusionOk="0" h="21600" w="21553">
                <a:moveTo>
                  <a:pt x="20659" y="5088"/>
                </a:moveTo>
                <a:cubicBezTo>
                  <a:pt x="21234" y="5616"/>
                  <a:pt x="21600" y="6360"/>
                  <a:pt x="21548" y="7248"/>
                </a:cubicBezTo>
                <a:lnTo>
                  <a:pt x="21548" y="18624"/>
                </a:lnTo>
                <a:cubicBezTo>
                  <a:pt x="21548" y="20256"/>
                  <a:pt x="20031" y="21600"/>
                  <a:pt x="18279" y="21600"/>
                </a:cubicBezTo>
                <a:cubicBezTo>
                  <a:pt x="16501" y="21600"/>
                  <a:pt x="15036" y="20256"/>
                  <a:pt x="15036" y="18624"/>
                </a:cubicBezTo>
                <a:lnTo>
                  <a:pt x="15036" y="12600"/>
                </a:lnTo>
                <a:lnTo>
                  <a:pt x="13049" y="12600"/>
                </a:lnTo>
                <a:lnTo>
                  <a:pt x="13049" y="21600"/>
                </a:lnTo>
                <a:lnTo>
                  <a:pt x="0" y="21600"/>
                </a:lnTo>
                <a:lnTo>
                  <a:pt x="0" y="2376"/>
                </a:lnTo>
                <a:cubicBezTo>
                  <a:pt x="0" y="1080"/>
                  <a:pt x="1177" y="0"/>
                  <a:pt x="2563" y="0"/>
                </a:cubicBezTo>
                <a:lnTo>
                  <a:pt x="10382" y="0"/>
                </a:lnTo>
                <a:cubicBezTo>
                  <a:pt x="11794" y="0"/>
                  <a:pt x="12970" y="1080"/>
                  <a:pt x="12970" y="2376"/>
                </a:cubicBezTo>
                <a:lnTo>
                  <a:pt x="12970" y="10848"/>
                </a:lnTo>
                <a:lnTo>
                  <a:pt x="14304" y="10848"/>
                </a:lnTo>
                <a:cubicBezTo>
                  <a:pt x="15716" y="10848"/>
                  <a:pt x="16893" y="11928"/>
                  <a:pt x="16893" y="13200"/>
                </a:cubicBezTo>
                <a:lnTo>
                  <a:pt x="16893" y="18624"/>
                </a:lnTo>
                <a:cubicBezTo>
                  <a:pt x="16893" y="19296"/>
                  <a:pt x="17468" y="19848"/>
                  <a:pt x="18227" y="19848"/>
                </a:cubicBezTo>
                <a:cubicBezTo>
                  <a:pt x="18959" y="19848"/>
                  <a:pt x="19534" y="19296"/>
                  <a:pt x="19534" y="18624"/>
                </a:cubicBezTo>
                <a:lnTo>
                  <a:pt x="19534" y="9888"/>
                </a:lnTo>
                <a:cubicBezTo>
                  <a:pt x="19090" y="10104"/>
                  <a:pt x="18671" y="10152"/>
                  <a:pt x="18227" y="10152"/>
                </a:cubicBezTo>
                <a:cubicBezTo>
                  <a:pt x="16448" y="10152"/>
                  <a:pt x="14958" y="8808"/>
                  <a:pt x="14958" y="7176"/>
                </a:cubicBezTo>
                <a:cubicBezTo>
                  <a:pt x="14958" y="5904"/>
                  <a:pt x="15847" y="4824"/>
                  <a:pt x="17102" y="4416"/>
                </a:cubicBezTo>
                <a:lnTo>
                  <a:pt x="14383" y="1896"/>
                </a:lnTo>
                <a:lnTo>
                  <a:pt x="15769" y="624"/>
                </a:lnTo>
                <a:lnTo>
                  <a:pt x="20659" y="5088"/>
                </a:lnTo>
                <a:close/>
                <a:moveTo>
                  <a:pt x="10460" y="8400"/>
                </a:moveTo>
                <a:lnTo>
                  <a:pt x="10460" y="2376"/>
                </a:lnTo>
                <a:lnTo>
                  <a:pt x="2641" y="2376"/>
                </a:lnTo>
                <a:lnTo>
                  <a:pt x="2641" y="8400"/>
                </a:lnTo>
                <a:lnTo>
                  <a:pt x="10460" y="8400"/>
                </a:lnTo>
                <a:close/>
                <a:moveTo>
                  <a:pt x="18279" y="8400"/>
                </a:moveTo>
                <a:cubicBezTo>
                  <a:pt x="19037" y="8400"/>
                  <a:pt x="19613" y="7872"/>
                  <a:pt x="19613" y="7176"/>
                </a:cubicBezTo>
                <a:cubicBezTo>
                  <a:pt x="19613" y="6504"/>
                  <a:pt x="19011" y="5976"/>
                  <a:pt x="18279" y="5976"/>
                </a:cubicBezTo>
                <a:cubicBezTo>
                  <a:pt x="17521" y="5976"/>
                  <a:pt x="16971" y="6504"/>
                  <a:pt x="16971" y="7176"/>
                </a:cubicBezTo>
                <a:cubicBezTo>
                  <a:pt x="16971" y="7872"/>
                  <a:pt x="17547" y="8400"/>
                  <a:pt x="18279" y="840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4" name="Google Shape;734;p58"/>
          <p:cNvSpPr/>
          <p:nvPr/>
        </p:nvSpPr>
        <p:spPr>
          <a:xfrm>
            <a:off x="6222411" y="1600888"/>
            <a:ext cx="354024" cy="255960"/>
          </a:xfrm>
          <a:custGeom>
            <a:rect b="b" l="l" r="r" t="t"/>
            <a:pathLst>
              <a:path extrusionOk="0" h="21600" w="21600">
                <a:moveTo>
                  <a:pt x="18671" y="5406"/>
                </a:moveTo>
                <a:lnTo>
                  <a:pt x="21600" y="10762"/>
                </a:lnTo>
                <a:lnTo>
                  <a:pt x="21600" y="17552"/>
                </a:lnTo>
                <a:lnTo>
                  <a:pt x="19616" y="17552"/>
                </a:lnTo>
                <a:cubicBezTo>
                  <a:pt x="19616" y="19806"/>
                  <a:pt x="18300" y="21600"/>
                  <a:pt x="16687" y="21600"/>
                </a:cubicBezTo>
                <a:cubicBezTo>
                  <a:pt x="15055" y="21600"/>
                  <a:pt x="13757" y="19806"/>
                  <a:pt x="13757" y="17552"/>
                </a:cubicBezTo>
                <a:lnTo>
                  <a:pt x="7843" y="17552"/>
                </a:lnTo>
                <a:cubicBezTo>
                  <a:pt x="7843" y="19806"/>
                  <a:pt x="6526" y="21600"/>
                  <a:pt x="4913" y="21600"/>
                </a:cubicBezTo>
                <a:cubicBezTo>
                  <a:pt x="3282" y="21600"/>
                  <a:pt x="1984" y="19806"/>
                  <a:pt x="1984" y="17552"/>
                </a:cubicBezTo>
                <a:lnTo>
                  <a:pt x="0" y="17552"/>
                </a:lnTo>
                <a:lnTo>
                  <a:pt x="0" y="2742"/>
                </a:lnTo>
                <a:cubicBezTo>
                  <a:pt x="0" y="1230"/>
                  <a:pt x="890" y="0"/>
                  <a:pt x="1984" y="0"/>
                </a:cubicBezTo>
                <a:lnTo>
                  <a:pt x="15741" y="0"/>
                </a:lnTo>
                <a:lnTo>
                  <a:pt x="15741" y="5406"/>
                </a:lnTo>
                <a:lnTo>
                  <a:pt x="18671" y="5406"/>
                </a:lnTo>
                <a:close/>
                <a:moveTo>
                  <a:pt x="4913" y="19576"/>
                </a:moveTo>
                <a:cubicBezTo>
                  <a:pt x="5748" y="19576"/>
                  <a:pt x="6378" y="18705"/>
                  <a:pt x="6378" y="17552"/>
                </a:cubicBezTo>
                <a:cubicBezTo>
                  <a:pt x="6378" y="16475"/>
                  <a:pt x="5692" y="15527"/>
                  <a:pt x="4913" y="15527"/>
                </a:cubicBezTo>
                <a:cubicBezTo>
                  <a:pt x="4135" y="15527"/>
                  <a:pt x="3449" y="16399"/>
                  <a:pt x="3449" y="17552"/>
                </a:cubicBezTo>
                <a:cubicBezTo>
                  <a:pt x="3449" y="18653"/>
                  <a:pt x="4079" y="19576"/>
                  <a:pt x="4913" y="19576"/>
                </a:cubicBezTo>
                <a:close/>
                <a:moveTo>
                  <a:pt x="18151" y="7431"/>
                </a:moveTo>
                <a:lnTo>
                  <a:pt x="15704" y="7431"/>
                </a:lnTo>
                <a:lnTo>
                  <a:pt x="15704" y="10838"/>
                </a:lnTo>
                <a:lnTo>
                  <a:pt x="20098" y="10838"/>
                </a:lnTo>
                <a:lnTo>
                  <a:pt x="18151" y="7431"/>
                </a:lnTo>
                <a:close/>
                <a:moveTo>
                  <a:pt x="16687" y="19576"/>
                </a:moveTo>
                <a:cubicBezTo>
                  <a:pt x="17521" y="19576"/>
                  <a:pt x="18151" y="18705"/>
                  <a:pt x="18151" y="17552"/>
                </a:cubicBezTo>
                <a:cubicBezTo>
                  <a:pt x="18151" y="16475"/>
                  <a:pt x="17465" y="15527"/>
                  <a:pt x="16687" y="15527"/>
                </a:cubicBezTo>
                <a:cubicBezTo>
                  <a:pt x="15908" y="15527"/>
                  <a:pt x="15222" y="16399"/>
                  <a:pt x="15222" y="17552"/>
                </a:cubicBezTo>
                <a:cubicBezTo>
                  <a:pt x="15222" y="18653"/>
                  <a:pt x="15852" y="19576"/>
                  <a:pt x="16687" y="19576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5" name="Google Shape;735;p58"/>
          <p:cNvSpPr/>
          <p:nvPr/>
        </p:nvSpPr>
        <p:spPr>
          <a:xfrm>
            <a:off x="7045300" y="1583234"/>
            <a:ext cx="273618" cy="273618"/>
          </a:xfrm>
          <a:custGeom>
            <a:rect b="b" l="l" r="r" t="t"/>
            <a:pathLst>
              <a:path extrusionOk="0" h="21600" w="21600">
                <a:moveTo>
                  <a:pt x="19216" y="0"/>
                </a:moveTo>
                <a:cubicBezTo>
                  <a:pt x="20516" y="0"/>
                  <a:pt x="21600" y="1084"/>
                  <a:pt x="21600" y="2360"/>
                </a:cubicBezTo>
                <a:lnTo>
                  <a:pt x="21600" y="19216"/>
                </a:lnTo>
                <a:cubicBezTo>
                  <a:pt x="21600" y="20516"/>
                  <a:pt x="20516" y="21600"/>
                  <a:pt x="19216" y="21600"/>
                </a:cubicBezTo>
                <a:lnTo>
                  <a:pt x="2360" y="21600"/>
                </a:lnTo>
                <a:cubicBezTo>
                  <a:pt x="1084" y="21600"/>
                  <a:pt x="0" y="20516"/>
                  <a:pt x="0" y="19216"/>
                </a:cubicBezTo>
                <a:lnTo>
                  <a:pt x="0" y="2360"/>
                </a:lnTo>
                <a:cubicBezTo>
                  <a:pt x="0" y="1084"/>
                  <a:pt x="1084" y="0"/>
                  <a:pt x="2360" y="0"/>
                </a:cubicBezTo>
                <a:lnTo>
                  <a:pt x="19216" y="0"/>
                </a:lnTo>
                <a:close/>
                <a:moveTo>
                  <a:pt x="18012" y="13244"/>
                </a:moveTo>
                <a:lnTo>
                  <a:pt x="18012" y="8428"/>
                </a:lnTo>
                <a:lnTo>
                  <a:pt x="13172" y="8428"/>
                </a:lnTo>
                <a:lnTo>
                  <a:pt x="13172" y="3588"/>
                </a:lnTo>
                <a:lnTo>
                  <a:pt x="8356" y="3588"/>
                </a:lnTo>
                <a:lnTo>
                  <a:pt x="8356" y="8428"/>
                </a:lnTo>
                <a:lnTo>
                  <a:pt x="3516" y="8428"/>
                </a:lnTo>
                <a:lnTo>
                  <a:pt x="3516" y="13244"/>
                </a:lnTo>
                <a:lnTo>
                  <a:pt x="8356" y="13244"/>
                </a:lnTo>
                <a:lnTo>
                  <a:pt x="8356" y="18060"/>
                </a:lnTo>
                <a:lnTo>
                  <a:pt x="13172" y="18060"/>
                </a:lnTo>
                <a:lnTo>
                  <a:pt x="13172" y="13244"/>
                </a:lnTo>
                <a:lnTo>
                  <a:pt x="18012" y="1324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6" name="Google Shape;736;p58"/>
          <p:cNvSpPr/>
          <p:nvPr/>
        </p:nvSpPr>
        <p:spPr>
          <a:xfrm>
            <a:off x="7849963" y="1565772"/>
            <a:ext cx="291114" cy="291114"/>
          </a:xfrm>
          <a:custGeom>
            <a:rect b="b" l="l" r="r" t="t"/>
            <a:pathLst>
              <a:path extrusionOk="0" h="21600" w="21600">
                <a:moveTo>
                  <a:pt x="19117" y="3645"/>
                </a:moveTo>
                <a:lnTo>
                  <a:pt x="21600" y="10800"/>
                </a:lnTo>
                <a:lnTo>
                  <a:pt x="21600" y="20377"/>
                </a:lnTo>
                <a:cubicBezTo>
                  <a:pt x="21600" y="21079"/>
                  <a:pt x="21036" y="21600"/>
                  <a:pt x="20381" y="21600"/>
                </a:cubicBezTo>
                <a:lnTo>
                  <a:pt x="19185" y="21600"/>
                </a:lnTo>
                <a:cubicBezTo>
                  <a:pt x="18485" y="21600"/>
                  <a:pt x="17966" y="21011"/>
                  <a:pt x="17966" y="20377"/>
                </a:cubicBezTo>
                <a:lnTo>
                  <a:pt x="17966" y="19177"/>
                </a:lnTo>
                <a:lnTo>
                  <a:pt x="3634" y="19177"/>
                </a:lnTo>
                <a:lnTo>
                  <a:pt x="3634" y="20377"/>
                </a:lnTo>
                <a:cubicBezTo>
                  <a:pt x="3634" y="21079"/>
                  <a:pt x="3070" y="21600"/>
                  <a:pt x="2438" y="21600"/>
                </a:cubicBezTo>
                <a:lnTo>
                  <a:pt x="1219" y="21600"/>
                </a:lnTo>
                <a:cubicBezTo>
                  <a:pt x="519" y="21600"/>
                  <a:pt x="0" y="21011"/>
                  <a:pt x="0" y="20377"/>
                </a:cubicBezTo>
                <a:lnTo>
                  <a:pt x="0" y="10800"/>
                </a:lnTo>
                <a:lnTo>
                  <a:pt x="2483" y="3645"/>
                </a:lnTo>
                <a:cubicBezTo>
                  <a:pt x="2754" y="2943"/>
                  <a:pt x="3453" y="2423"/>
                  <a:pt x="4221" y="2423"/>
                </a:cubicBezTo>
                <a:lnTo>
                  <a:pt x="7200" y="2423"/>
                </a:lnTo>
                <a:lnTo>
                  <a:pt x="7200" y="0"/>
                </a:lnTo>
                <a:lnTo>
                  <a:pt x="14400" y="0"/>
                </a:lnTo>
                <a:lnTo>
                  <a:pt x="14400" y="2423"/>
                </a:lnTo>
                <a:lnTo>
                  <a:pt x="17402" y="2423"/>
                </a:lnTo>
                <a:cubicBezTo>
                  <a:pt x="18214" y="2423"/>
                  <a:pt x="18869" y="2943"/>
                  <a:pt x="19117" y="3645"/>
                </a:cubicBezTo>
                <a:close/>
                <a:moveTo>
                  <a:pt x="4266" y="15577"/>
                </a:moveTo>
                <a:cubicBezTo>
                  <a:pt x="5236" y="15577"/>
                  <a:pt x="6049" y="14830"/>
                  <a:pt x="6049" y="13789"/>
                </a:cubicBezTo>
                <a:cubicBezTo>
                  <a:pt x="6049" y="12838"/>
                  <a:pt x="5304" y="12000"/>
                  <a:pt x="4266" y="12000"/>
                </a:cubicBezTo>
                <a:cubicBezTo>
                  <a:pt x="3318" y="12000"/>
                  <a:pt x="2483" y="12770"/>
                  <a:pt x="2483" y="13789"/>
                </a:cubicBezTo>
                <a:cubicBezTo>
                  <a:pt x="2483" y="14762"/>
                  <a:pt x="3250" y="15577"/>
                  <a:pt x="4266" y="15577"/>
                </a:cubicBezTo>
                <a:close/>
                <a:moveTo>
                  <a:pt x="17402" y="15577"/>
                </a:moveTo>
                <a:cubicBezTo>
                  <a:pt x="18350" y="15577"/>
                  <a:pt x="19185" y="14830"/>
                  <a:pt x="19185" y="13789"/>
                </a:cubicBezTo>
                <a:cubicBezTo>
                  <a:pt x="19185" y="12838"/>
                  <a:pt x="18418" y="12000"/>
                  <a:pt x="17402" y="12000"/>
                </a:cubicBezTo>
                <a:cubicBezTo>
                  <a:pt x="16431" y="12000"/>
                  <a:pt x="15619" y="12770"/>
                  <a:pt x="15619" y="13789"/>
                </a:cubicBezTo>
                <a:cubicBezTo>
                  <a:pt x="15619" y="14762"/>
                  <a:pt x="16386" y="15577"/>
                  <a:pt x="17402" y="15577"/>
                </a:cubicBezTo>
                <a:close/>
                <a:moveTo>
                  <a:pt x="2438" y="9577"/>
                </a:moveTo>
                <a:lnTo>
                  <a:pt x="19117" y="9577"/>
                </a:lnTo>
                <a:lnTo>
                  <a:pt x="17334" y="4211"/>
                </a:lnTo>
                <a:lnTo>
                  <a:pt x="4221" y="4211"/>
                </a:lnTo>
                <a:lnTo>
                  <a:pt x="2438" y="957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r>
              <a:t/>
            </a:r>
            <a:endParaRPr b="0" i="0" sz="1100" u="none" cap="none" strike="noStrik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737" name="Google Shape;737;p58"/>
          <p:cNvGrpSpPr/>
          <p:nvPr/>
        </p:nvGrpSpPr>
        <p:grpSpPr>
          <a:xfrm>
            <a:off x="978222" y="2235946"/>
            <a:ext cx="283459" cy="265606"/>
            <a:chOff x="-1" y="0"/>
            <a:chExt cx="755892" cy="708283"/>
          </a:xfrm>
        </p:grpSpPr>
        <p:sp>
          <p:nvSpPr>
            <p:cNvPr id="738" name="Google Shape;738;p58"/>
            <p:cNvSpPr/>
            <p:nvPr/>
          </p:nvSpPr>
          <p:spPr>
            <a:xfrm>
              <a:off x="189193" y="472195"/>
              <a:ext cx="377946" cy="236088"/>
            </a:xfrm>
            <a:custGeom>
              <a:rect b="b" l="l" r="r" t="t"/>
              <a:pathLst>
                <a:path extrusionOk="0" h="21600" w="21600">
                  <a:moveTo>
                    <a:pt x="0" y="863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8635"/>
                  </a:lnTo>
                  <a:close/>
                  <a:moveTo>
                    <a:pt x="2701" y="4322"/>
                  </a:moveTo>
                  <a:lnTo>
                    <a:pt x="18899" y="4322"/>
                  </a:lnTo>
                  <a:lnTo>
                    <a:pt x="18899" y="8635"/>
                  </a:lnTo>
                  <a:lnTo>
                    <a:pt x="2701" y="8635"/>
                  </a:lnTo>
                  <a:lnTo>
                    <a:pt x="2701" y="4322"/>
                  </a:lnTo>
                  <a:close/>
                  <a:moveTo>
                    <a:pt x="2701" y="12957"/>
                  </a:moveTo>
                  <a:lnTo>
                    <a:pt x="18899" y="12957"/>
                  </a:lnTo>
                  <a:lnTo>
                    <a:pt x="18899" y="17278"/>
                  </a:lnTo>
                  <a:lnTo>
                    <a:pt x="2701" y="17278"/>
                  </a:lnTo>
                  <a:lnTo>
                    <a:pt x="2701" y="12957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39" name="Google Shape;739;p58"/>
            <p:cNvSpPr/>
            <p:nvPr/>
          </p:nvSpPr>
          <p:spPr>
            <a:xfrm>
              <a:off x="189193" y="0"/>
              <a:ext cx="377946" cy="236088"/>
            </a:xfrm>
            <a:custGeom>
              <a:rect b="b" l="l" r="r" t="t"/>
              <a:pathLst>
                <a:path extrusionOk="0" h="21600" w="21600">
                  <a:moveTo>
                    <a:pt x="21600" y="12965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2965"/>
                  </a:ln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40" name="Google Shape;740;p58"/>
            <p:cNvSpPr/>
            <p:nvPr/>
          </p:nvSpPr>
          <p:spPr>
            <a:xfrm>
              <a:off x="-1" y="141698"/>
              <a:ext cx="755892" cy="424926"/>
            </a:xfrm>
            <a:custGeom>
              <a:rect b="b" l="l" r="r" t="t"/>
              <a:pathLst>
                <a:path extrusionOk="0" h="21600" w="21600">
                  <a:moveTo>
                    <a:pt x="18899" y="0"/>
                  </a:moveTo>
                  <a:lnTo>
                    <a:pt x="17549" y="0"/>
                  </a:lnTo>
                  <a:lnTo>
                    <a:pt x="17549" y="7200"/>
                  </a:lnTo>
                  <a:lnTo>
                    <a:pt x="4051" y="7200"/>
                  </a:lnTo>
                  <a:lnTo>
                    <a:pt x="4051" y="0"/>
                  </a:lnTo>
                  <a:lnTo>
                    <a:pt x="2701" y="0"/>
                  </a:lnTo>
                  <a:cubicBezTo>
                    <a:pt x="1350" y="0"/>
                    <a:pt x="0" y="2397"/>
                    <a:pt x="0" y="4798"/>
                  </a:cubicBezTo>
                  <a:lnTo>
                    <a:pt x="0" y="16802"/>
                  </a:lnTo>
                  <a:cubicBezTo>
                    <a:pt x="0" y="19203"/>
                    <a:pt x="1350" y="21600"/>
                    <a:pt x="2701" y="21600"/>
                  </a:cubicBezTo>
                  <a:lnTo>
                    <a:pt x="4051" y="21600"/>
                  </a:lnTo>
                  <a:lnTo>
                    <a:pt x="4051" y="14400"/>
                  </a:lnTo>
                  <a:lnTo>
                    <a:pt x="17549" y="14400"/>
                  </a:lnTo>
                  <a:lnTo>
                    <a:pt x="17549" y="21600"/>
                  </a:lnTo>
                  <a:lnTo>
                    <a:pt x="18899" y="21600"/>
                  </a:lnTo>
                  <a:cubicBezTo>
                    <a:pt x="20250" y="21600"/>
                    <a:pt x="21600" y="19203"/>
                    <a:pt x="21600" y="16802"/>
                  </a:cubicBezTo>
                  <a:lnTo>
                    <a:pt x="21600" y="4798"/>
                  </a:lnTo>
                  <a:cubicBezTo>
                    <a:pt x="21600" y="2397"/>
                    <a:pt x="20250" y="0"/>
                    <a:pt x="18899" y="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741" name="Google Shape;741;p58"/>
          <p:cNvGrpSpPr/>
          <p:nvPr/>
        </p:nvGrpSpPr>
        <p:grpSpPr>
          <a:xfrm>
            <a:off x="1849402" y="2244255"/>
            <a:ext cx="308749" cy="249035"/>
            <a:chOff x="0" y="-1"/>
            <a:chExt cx="823330" cy="664092"/>
          </a:xfrm>
        </p:grpSpPr>
        <p:sp>
          <p:nvSpPr>
            <p:cNvPr id="742" name="Google Shape;742;p58"/>
            <p:cNvSpPr/>
            <p:nvPr/>
          </p:nvSpPr>
          <p:spPr>
            <a:xfrm>
              <a:off x="0" y="-1"/>
              <a:ext cx="227178" cy="664092"/>
            </a:xfrm>
            <a:custGeom>
              <a:rect b="b" l="l" r="r" t="t"/>
              <a:pathLst>
                <a:path extrusionOk="0" h="21600" w="21600">
                  <a:moveTo>
                    <a:pt x="21490" y="19038"/>
                  </a:moveTo>
                  <a:cubicBezTo>
                    <a:pt x="14111" y="17176"/>
                    <a:pt x="9319" y="14186"/>
                    <a:pt x="9319" y="10814"/>
                  </a:cubicBezTo>
                  <a:cubicBezTo>
                    <a:pt x="9319" y="7429"/>
                    <a:pt x="14160" y="4422"/>
                    <a:pt x="21600" y="2562"/>
                  </a:cubicBezTo>
                  <a:lnTo>
                    <a:pt x="16050" y="0"/>
                  </a:lnTo>
                  <a:cubicBezTo>
                    <a:pt x="14435" y="402"/>
                    <a:pt x="12918" y="848"/>
                    <a:pt x="11473" y="1342"/>
                  </a:cubicBezTo>
                  <a:cubicBezTo>
                    <a:pt x="4077" y="3872"/>
                    <a:pt x="0" y="7234"/>
                    <a:pt x="0" y="10814"/>
                  </a:cubicBezTo>
                  <a:cubicBezTo>
                    <a:pt x="0" y="14394"/>
                    <a:pt x="4077" y="17755"/>
                    <a:pt x="11473" y="20284"/>
                  </a:cubicBezTo>
                  <a:cubicBezTo>
                    <a:pt x="12869" y="20762"/>
                    <a:pt x="14358" y="21202"/>
                    <a:pt x="15924" y="21600"/>
                  </a:cubicBezTo>
                  <a:lnTo>
                    <a:pt x="21490" y="19038"/>
                  </a:ln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43" name="Google Shape;743;p58"/>
            <p:cNvSpPr/>
            <p:nvPr/>
          </p:nvSpPr>
          <p:spPr>
            <a:xfrm>
              <a:off x="598906" y="1783"/>
              <a:ext cx="224424" cy="660096"/>
            </a:xfrm>
            <a:custGeom>
              <a:rect b="b" l="l" r="r" t="t"/>
              <a:pathLst>
                <a:path extrusionOk="0" h="21600" w="21600">
                  <a:moveTo>
                    <a:pt x="10011" y="1291"/>
                  </a:moveTo>
                  <a:cubicBezTo>
                    <a:pt x="8627" y="820"/>
                    <a:pt x="7170" y="389"/>
                    <a:pt x="5620" y="0"/>
                  </a:cubicBezTo>
                  <a:lnTo>
                    <a:pt x="0" y="2576"/>
                  </a:lnTo>
                  <a:cubicBezTo>
                    <a:pt x="7387" y="4447"/>
                    <a:pt x="12190" y="7445"/>
                    <a:pt x="12190" y="10817"/>
                  </a:cubicBezTo>
                  <a:cubicBezTo>
                    <a:pt x="12190" y="14172"/>
                    <a:pt x="7437" y="17151"/>
                    <a:pt x="111" y="19024"/>
                  </a:cubicBezTo>
                  <a:lnTo>
                    <a:pt x="5725" y="21600"/>
                  </a:lnTo>
                  <a:cubicBezTo>
                    <a:pt x="7215" y="21216"/>
                    <a:pt x="8660" y="20795"/>
                    <a:pt x="9994" y="20341"/>
                  </a:cubicBezTo>
                  <a:cubicBezTo>
                    <a:pt x="17476" y="17797"/>
                    <a:pt x="21600" y="14418"/>
                    <a:pt x="21600" y="10817"/>
                  </a:cubicBezTo>
                  <a:cubicBezTo>
                    <a:pt x="21600" y="7216"/>
                    <a:pt x="17492" y="3835"/>
                    <a:pt x="10011" y="1291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44" name="Google Shape;744;p58"/>
            <p:cNvSpPr/>
            <p:nvPr/>
          </p:nvSpPr>
          <p:spPr>
            <a:xfrm>
              <a:off x="499809" y="136288"/>
              <a:ext cx="156870" cy="391770"/>
            </a:xfrm>
            <a:custGeom>
              <a:rect b="b" l="l" r="r" t="t"/>
              <a:pathLst>
                <a:path extrusionOk="0" h="21600" w="21600">
                  <a:moveTo>
                    <a:pt x="8141" y="10824"/>
                  </a:moveTo>
                  <a:cubicBezTo>
                    <a:pt x="8141" y="13449"/>
                    <a:pt x="5001" y="15784"/>
                    <a:pt x="151" y="17268"/>
                  </a:cubicBezTo>
                  <a:lnTo>
                    <a:pt x="8165" y="21600"/>
                  </a:lnTo>
                  <a:cubicBezTo>
                    <a:pt x="16305" y="19138"/>
                    <a:pt x="21600" y="15220"/>
                    <a:pt x="21600" y="10824"/>
                  </a:cubicBezTo>
                  <a:cubicBezTo>
                    <a:pt x="21600" y="6399"/>
                    <a:pt x="16266" y="2462"/>
                    <a:pt x="8006" y="0"/>
                  </a:cubicBezTo>
                  <a:lnTo>
                    <a:pt x="0" y="4332"/>
                  </a:lnTo>
                  <a:cubicBezTo>
                    <a:pt x="4929" y="5807"/>
                    <a:pt x="8141" y="8170"/>
                    <a:pt x="8141" y="10824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45" name="Google Shape;745;p58"/>
            <p:cNvSpPr/>
            <p:nvPr/>
          </p:nvSpPr>
          <p:spPr>
            <a:xfrm>
              <a:off x="167113" y="134250"/>
              <a:ext cx="159354" cy="395442"/>
            </a:xfrm>
            <a:custGeom>
              <a:rect b="b" l="l" r="r" t="t"/>
              <a:pathLst>
                <a:path extrusionOk="0" h="21600" w="21600">
                  <a:moveTo>
                    <a:pt x="13250" y="10832"/>
                  </a:moveTo>
                  <a:cubicBezTo>
                    <a:pt x="13250" y="8139"/>
                    <a:pt x="16537" y="5753"/>
                    <a:pt x="21600" y="4292"/>
                  </a:cubicBezTo>
                  <a:lnTo>
                    <a:pt x="13711" y="0"/>
                  </a:lnTo>
                  <a:cubicBezTo>
                    <a:pt x="5408" y="2433"/>
                    <a:pt x="0" y="6378"/>
                    <a:pt x="0" y="10822"/>
                  </a:cubicBezTo>
                  <a:cubicBezTo>
                    <a:pt x="0" y="15241"/>
                    <a:pt x="5345" y="19157"/>
                    <a:pt x="13563" y="21600"/>
                  </a:cubicBezTo>
                  <a:lnTo>
                    <a:pt x="21443" y="17305"/>
                  </a:lnTo>
                  <a:cubicBezTo>
                    <a:pt x="16497" y="15853"/>
                    <a:pt x="13250" y="13492"/>
                    <a:pt x="13250" y="10832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46" name="Google Shape;746;p58"/>
            <p:cNvSpPr/>
            <p:nvPr/>
          </p:nvSpPr>
          <p:spPr>
            <a:xfrm>
              <a:off x="347727" y="267991"/>
              <a:ext cx="128358" cy="128628"/>
            </a:xfrm>
            <a:custGeom>
              <a:rect b="b" l="l" r="r" t="t"/>
              <a:pathLst>
                <a:path extrusionOk="0" h="21600" w="21600">
                  <a:moveTo>
                    <a:pt x="21600" y="10800"/>
                  </a:moveTo>
                  <a:cubicBezTo>
                    <a:pt x="21600" y="12791"/>
                    <a:pt x="21143" y="14481"/>
                    <a:pt x="20152" y="16200"/>
                  </a:cubicBezTo>
                  <a:cubicBezTo>
                    <a:pt x="19151" y="17919"/>
                    <a:pt x="17917" y="19162"/>
                    <a:pt x="16198" y="20153"/>
                  </a:cubicBezTo>
                  <a:cubicBezTo>
                    <a:pt x="14468" y="21144"/>
                    <a:pt x="12787" y="21600"/>
                    <a:pt x="10805" y="21600"/>
                  </a:cubicBezTo>
                  <a:cubicBezTo>
                    <a:pt x="8813" y="21600"/>
                    <a:pt x="7122" y="21144"/>
                    <a:pt x="5402" y="20153"/>
                  </a:cubicBezTo>
                  <a:cubicBezTo>
                    <a:pt x="3673" y="19162"/>
                    <a:pt x="2439" y="17919"/>
                    <a:pt x="1448" y="16200"/>
                  </a:cubicBezTo>
                  <a:cubicBezTo>
                    <a:pt x="447" y="14481"/>
                    <a:pt x="0" y="12791"/>
                    <a:pt x="0" y="10800"/>
                  </a:cubicBezTo>
                  <a:cubicBezTo>
                    <a:pt x="0" y="8809"/>
                    <a:pt x="447" y="7119"/>
                    <a:pt x="1448" y="5400"/>
                  </a:cubicBezTo>
                  <a:cubicBezTo>
                    <a:pt x="2439" y="3681"/>
                    <a:pt x="3673" y="2438"/>
                    <a:pt x="5402" y="1447"/>
                  </a:cubicBezTo>
                  <a:cubicBezTo>
                    <a:pt x="7122" y="456"/>
                    <a:pt x="8813" y="0"/>
                    <a:pt x="10805" y="0"/>
                  </a:cubicBezTo>
                  <a:cubicBezTo>
                    <a:pt x="12787" y="0"/>
                    <a:pt x="14468" y="456"/>
                    <a:pt x="16198" y="1447"/>
                  </a:cubicBezTo>
                  <a:cubicBezTo>
                    <a:pt x="17917" y="2438"/>
                    <a:pt x="19151" y="3681"/>
                    <a:pt x="20152" y="5400"/>
                  </a:cubicBezTo>
                  <a:cubicBezTo>
                    <a:pt x="21143" y="7119"/>
                    <a:pt x="21600" y="8809"/>
                    <a:pt x="21600" y="1080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747" name="Google Shape;747;p58"/>
          <p:cNvGrpSpPr/>
          <p:nvPr/>
        </p:nvGrpSpPr>
        <p:grpSpPr>
          <a:xfrm>
            <a:off x="4478170" y="1524032"/>
            <a:ext cx="302566" cy="313469"/>
            <a:chOff x="-5" y="0"/>
            <a:chExt cx="806843" cy="835917"/>
          </a:xfrm>
        </p:grpSpPr>
        <p:sp>
          <p:nvSpPr>
            <p:cNvPr id="748" name="Google Shape;748;p58"/>
            <p:cNvSpPr/>
            <p:nvPr/>
          </p:nvSpPr>
          <p:spPr>
            <a:xfrm>
              <a:off x="269052" y="269707"/>
              <a:ext cx="267700" cy="267732"/>
            </a:xfrm>
            <a:custGeom>
              <a:rect b="b" l="l" r="r" t="t"/>
              <a:pathLst>
                <a:path extrusionOk="0" h="21600" w="21567">
                  <a:moveTo>
                    <a:pt x="10783" y="21600"/>
                  </a:moveTo>
                  <a:cubicBezTo>
                    <a:pt x="4834" y="21600"/>
                    <a:pt x="0" y="16753"/>
                    <a:pt x="0" y="10797"/>
                  </a:cubicBezTo>
                  <a:cubicBezTo>
                    <a:pt x="0" y="4847"/>
                    <a:pt x="4841" y="0"/>
                    <a:pt x="10783" y="0"/>
                  </a:cubicBezTo>
                  <a:cubicBezTo>
                    <a:pt x="16726" y="0"/>
                    <a:pt x="21567" y="4847"/>
                    <a:pt x="21567" y="10797"/>
                  </a:cubicBezTo>
                  <a:cubicBezTo>
                    <a:pt x="21600" y="16753"/>
                    <a:pt x="16753" y="21600"/>
                    <a:pt x="10783" y="21600"/>
                  </a:cubicBezTo>
                  <a:close/>
                  <a:moveTo>
                    <a:pt x="10783" y="5837"/>
                  </a:moveTo>
                  <a:cubicBezTo>
                    <a:pt x="8054" y="5837"/>
                    <a:pt x="5830" y="8078"/>
                    <a:pt x="5830" y="10797"/>
                  </a:cubicBezTo>
                  <a:cubicBezTo>
                    <a:pt x="5830" y="13522"/>
                    <a:pt x="8054" y="15763"/>
                    <a:pt x="10783" y="15763"/>
                  </a:cubicBezTo>
                  <a:cubicBezTo>
                    <a:pt x="13506" y="15763"/>
                    <a:pt x="15737" y="13522"/>
                    <a:pt x="15737" y="10797"/>
                  </a:cubicBezTo>
                  <a:cubicBezTo>
                    <a:pt x="15737" y="8078"/>
                    <a:pt x="13532" y="5837"/>
                    <a:pt x="10783" y="5837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49" name="Google Shape;749;p58"/>
            <p:cNvSpPr/>
            <p:nvPr/>
          </p:nvSpPr>
          <p:spPr>
            <a:xfrm>
              <a:off x="-5" y="0"/>
              <a:ext cx="806843" cy="753138"/>
            </a:xfrm>
            <a:custGeom>
              <a:rect b="b" l="l" r="r" t="t"/>
              <a:pathLst>
                <a:path extrusionOk="0" h="21600" w="21582">
                  <a:moveTo>
                    <a:pt x="5392" y="21600"/>
                  </a:moveTo>
                  <a:lnTo>
                    <a:pt x="6305" y="19905"/>
                  </a:lnTo>
                  <a:cubicBezTo>
                    <a:pt x="3617" y="18238"/>
                    <a:pt x="1807" y="15124"/>
                    <a:pt x="1807" y="11564"/>
                  </a:cubicBezTo>
                  <a:cubicBezTo>
                    <a:pt x="1807" y="6261"/>
                    <a:pt x="5831" y="1941"/>
                    <a:pt x="10782" y="1941"/>
                  </a:cubicBezTo>
                  <a:cubicBezTo>
                    <a:pt x="15736" y="1941"/>
                    <a:pt x="19754" y="6254"/>
                    <a:pt x="19754" y="11564"/>
                  </a:cubicBezTo>
                  <a:cubicBezTo>
                    <a:pt x="19754" y="15112"/>
                    <a:pt x="17956" y="18217"/>
                    <a:pt x="15277" y="19895"/>
                  </a:cubicBezTo>
                  <a:lnTo>
                    <a:pt x="16190" y="21588"/>
                  </a:lnTo>
                  <a:cubicBezTo>
                    <a:pt x="19408" y="19581"/>
                    <a:pt x="21582" y="15845"/>
                    <a:pt x="21582" y="11573"/>
                  </a:cubicBezTo>
                  <a:cubicBezTo>
                    <a:pt x="21582" y="5194"/>
                    <a:pt x="16743" y="0"/>
                    <a:pt x="10793" y="0"/>
                  </a:cubicBezTo>
                  <a:cubicBezTo>
                    <a:pt x="4843" y="0"/>
                    <a:pt x="0" y="5194"/>
                    <a:pt x="0" y="11573"/>
                  </a:cubicBezTo>
                  <a:cubicBezTo>
                    <a:pt x="-18" y="15855"/>
                    <a:pt x="2164" y="19600"/>
                    <a:pt x="5392" y="2160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50" name="Google Shape;750;p58"/>
            <p:cNvSpPr/>
            <p:nvPr/>
          </p:nvSpPr>
          <p:spPr>
            <a:xfrm>
              <a:off x="135651" y="136306"/>
              <a:ext cx="534222" cy="498582"/>
            </a:xfrm>
            <a:custGeom>
              <a:rect b="b" l="l" r="r" t="t"/>
              <a:pathLst>
                <a:path extrusionOk="0" h="21600" w="21600">
                  <a:moveTo>
                    <a:pt x="5427" y="21600"/>
                  </a:moveTo>
                  <a:lnTo>
                    <a:pt x="6450" y="19694"/>
                  </a:lnTo>
                  <a:cubicBezTo>
                    <a:pt x="3828" y="18066"/>
                    <a:pt x="2056" y="15032"/>
                    <a:pt x="2056" y="11569"/>
                  </a:cubicBezTo>
                  <a:cubicBezTo>
                    <a:pt x="2056" y="6408"/>
                    <a:pt x="5984" y="2192"/>
                    <a:pt x="10815" y="2192"/>
                  </a:cubicBezTo>
                  <a:cubicBezTo>
                    <a:pt x="15649" y="2192"/>
                    <a:pt x="19571" y="6390"/>
                    <a:pt x="19571" y="11569"/>
                  </a:cubicBezTo>
                  <a:cubicBezTo>
                    <a:pt x="19571" y="15032"/>
                    <a:pt x="17815" y="18052"/>
                    <a:pt x="15206" y="19676"/>
                  </a:cubicBezTo>
                  <a:lnTo>
                    <a:pt x="16212" y="21575"/>
                  </a:lnTo>
                  <a:cubicBezTo>
                    <a:pt x="19434" y="19562"/>
                    <a:pt x="21600" y="15835"/>
                    <a:pt x="21600" y="11569"/>
                  </a:cubicBezTo>
                  <a:cubicBezTo>
                    <a:pt x="21600" y="5197"/>
                    <a:pt x="16752" y="0"/>
                    <a:pt x="10802" y="0"/>
                  </a:cubicBezTo>
                  <a:cubicBezTo>
                    <a:pt x="4851" y="0"/>
                    <a:pt x="0" y="5197"/>
                    <a:pt x="0" y="11569"/>
                  </a:cubicBezTo>
                  <a:cubicBezTo>
                    <a:pt x="0" y="15849"/>
                    <a:pt x="2199" y="19594"/>
                    <a:pt x="5427" y="2160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51" name="Google Shape;751;p58"/>
            <p:cNvSpPr/>
            <p:nvPr/>
          </p:nvSpPr>
          <p:spPr>
            <a:xfrm>
              <a:off x="283954" y="562677"/>
              <a:ext cx="239166" cy="27324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10807" y="0"/>
                  </a:lnTo>
                  <a:lnTo>
                    <a:pt x="21600" y="21600"/>
                  </a:lnTo>
                  <a:lnTo>
                    <a:pt x="0" y="21600"/>
                  </a:ln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r>
                <a:t/>
              </a:r>
              <a:endParaRPr b="0" i="0" sz="1100" u="none" cap="none" strike="noStrik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pic>
        <p:nvPicPr>
          <p:cNvPr descr="Google Shape;591;p28" id="752" name="Google Shape;752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3156391"/>
            <a:ext cx="367324" cy="3673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592;p28" id="753" name="Google Shape;753;p58"/>
          <p:cNvPicPr preferRelativeResize="0"/>
          <p:nvPr/>
        </p:nvPicPr>
        <p:blipFill rotWithShape="1">
          <a:blip r:embed="rId4">
            <a:alphaModFix/>
          </a:blip>
          <a:srcRect b="0" l="59" r="59" t="0"/>
          <a:stretch/>
        </p:blipFill>
        <p:spPr>
          <a:xfrm>
            <a:off x="1799872" y="3156393"/>
            <a:ext cx="367325" cy="3673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594;p28" id="754" name="Google Shape;754;p58"/>
          <p:cNvPicPr preferRelativeResize="0"/>
          <p:nvPr/>
        </p:nvPicPr>
        <p:blipFill rotWithShape="1">
          <a:blip r:embed="rId5">
            <a:alphaModFix/>
          </a:blip>
          <a:srcRect b="0" l="59" r="59" t="0"/>
          <a:stretch/>
        </p:blipFill>
        <p:spPr>
          <a:xfrm>
            <a:off x="2724687" y="3156391"/>
            <a:ext cx="367327" cy="367324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58"/>
          <p:cNvSpPr txBox="1"/>
          <p:nvPr/>
        </p:nvSpPr>
        <p:spPr>
          <a:xfrm>
            <a:off x="4824228" y="702550"/>
            <a:ext cx="204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Google Sans"/>
              <a:buNone/>
            </a:pPr>
            <a: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All icons are vector objects and can </a:t>
            </a:r>
            <a:b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b="0" i="0" lang="fr" sz="9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be recolored using the fill menu.</a:t>
            </a:r>
            <a:endParaRPr sz="300"/>
          </a:p>
        </p:txBody>
      </p:sp>
      <p:pic>
        <p:nvPicPr>
          <p:cNvPr descr="Image" id="756" name="Google Shape;756;p5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67826" y="606823"/>
            <a:ext cx="1420840" cy="534340"/>
          </a:xfrm>
          <a:prstGeom prst="rect">
            <a:avLst/>
          </a:prstGeom>
          <a:noFill/>
          <a:ln>
            <a:noFill/>
          </a:ln>
          <a:effectLst>
            <a:outerShdw blurRad="190500" rotWithShape="0">
              <a:srgbClr val="000000">
                <a:alpha val="29800"/>
              </a:srgbClr>
            </a:outerShdw>
          </a:effectLst>
        </p:spPr>
      </p:pic>
      <p:sp>
        <p:nvSpPr>
          <p:cNvPr id="757" name="Google Shape;757;p58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fr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Icons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07488"/>
            <a:ext cx="3378428" cy="1983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1476" y="3007500"/>
            <a:ext cx="3722124" cy="198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7440" y="288450"/>
            <a:ext cx="3310198" cy="2645873"/>
          </a:xfrm>
          <a:prstGeom prst="rect">
            <a:avLst/>
          </a:prstGeom>
          <a:noFill/>
          <a:ln>
            <a:noFill/>
          </a:ln>
        </p:spPr>
      </p:pic>
      <p:sp>
        <p:nvSpPr>
          <p:cNvPr id="765" name="Google Shape;765;p59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fr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Device Library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60"/>
          <p:cNvSpPr/>
          <p:nvPr/>
        </p:nvSpPr>
        <p:spPr>
          <a:xfrm>
            <a:off x="3824550" y="1497550"/>
            <a:ext cx="1516800" cy="56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60"/>
          <p:cNvSpPr/>
          <p:nvPr/>
        </p:nvSpPr>
        <p:spPr>
          <a:xfrm>
            <a:off x="331675" y="3872150"/>
            <a:ext cx="3036300" cy="939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60"/>
          <p:cNvSpPr/>
          <p:nvPr/>
        </p:nvSpPr>
        <p:spPr>
          <a:xfrm>
            <a:off x="4698025" y="4790450"/>
            <a:ext cx="43458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oboto"/>
              <a:buNone/>
            </a:pPr>
            <a:r>
              <a:rPr b="0" i="0" lang="fr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500"/>
          </a:p>
        </p:txBody>
      </p:sp>
      <p:sp>
        <p:nvSpPr>
          <p:cNvPr id="773" name="Google Shape;773;p60"/>
          <p:cNvSpPr txBox="1"/>
          <p:nvPr/>
        </p:nvSpPr>
        <p:spPr>
          <a:xfrm>
            <a:off x="317850" y="4316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fr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Logo Library</a:t>
            </a:r>
            <a:endParaRPr sz="2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fr" sz="12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Logos can be scaled to any size</a:t>
            </a:r>
            <a:endParaRPr sz="120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774" name="Google Shape;774;p60"/>
          <p:cNvPicPr preferRelativeResize="0"/>
          <p:nvPr/>
        </p:nvPicPr>
        <p:blipFill rotWithShape="1">
          <a:blip r:embed="rId3">
            <a:alphaModFix/>
          </a:blip>
          <a:srcRect b="23059" l="9841" r="17742" t="22580"/>
          <a:stretch/>
        </p:blipFill>
        <p:spPr>
          <a:xfrm>
            <a:off x="663350" y="4077400"/>
            <a:ext cx="2438876" cy="569400"/>
          </a:xfrm>
          <a:prstGeom prst="rect">
            <a:avLst/>
          </a:prstGeom>
          <a:noFill/>
          <a:ln>
            <a:noFill/>
          </a:ln>
        </p:spPr>
      </p:pic>
      <p:sp>
        <p:nvSpPr>
          <p:cNvPr id="775" name="Google Shape;775;p60"/>
          <p:cNvSpPr/>
          <p:nvPr/>
        </p:nvSpPr>
        <p:spPr>
          <a:xfrm>
            <a:off x="331675" y="2932250"/>
            <a:ext cx="3036300" cy="939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60"/>
          <p:cNvSpPr/>
          <p:nvPr/>
        </p:nvSpPr>
        <p:spPr>
          <a:xfrm>
            <a:off x="5352775" y="3948475"/>
            <a:ext cx="3036300" cy="939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60"/>
          <p:cNvSpPr/>
          <p:nvPr/>
        </p:nvSpPr>
        <p:spPr>
          <a:xfrm>
            <a:off x="5352775" y="2919075"/>
            <a:ext cx="3036300" cy="939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8" name="Google Shape;778;p60"/>
          <p:cNvPicPr preferRelativeResize="0"/>
          <p:nvPr/>
        </p:nvPicPr>
        <p:blipFill rotWithShape="1">
          <a:blip r:embed="rId4">
            <a:alphaModFix/>
          </a:blip>
          <a:srcRect b="23059" l="16535" r="14536" t="22580"/>
          <a:stretch/>
        </p:blipFill>
        <p:spPr>
          <a:xfrm>
            <a:off x="633000" y="2254900"/>
            <a:ext cx="2321500" cy="5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" name="Google Shape;779;p60"/>
          <p:cNvPicPr preferRelativeResize="0"/>
          <p:nvPr/>
        </p:nvPicPr>
        <p:blipFill rotWithShape="1">
          <a:blip r:embed="rId5">
            <a:alphaModFix/>
          </a:blip>
          <a:srcRect b="23059" l="13875" r="17197" t="22580"/>
          <a:stretch/>
        </p:blipFill>
        <p:spPr>
          <a:xfrm>
            <a:off x="633000" y="1316125"/>
            <a:ext cx="2321500" cy="5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60"/>
          <p:cNvPicPr preferRelativeResize="0"/>
          <p:nvPr/>
        </p:nvPicPr>
        <p:blipFill rotWithShape="1">
          <a:blip r:embed="rId6">
            <a:alphaModFix/>
          </a:blip>
          <a:srcRect b="23059" l="13869" r="17198" t="22580"/>
          <a:stretch/>
        </p:blipFill>
        <p:spPr>
          <a:xfrm>
            <a:off x="633000" y="3115000"/>
            <a:ext cx="2321500" cy="5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60"/>
          <p:cNvPicPr preferRelativeResize="0"/>
          <p:nvPr/>
        </p:nvPicPr>
        <p:blipFill rotWithShape="1">
          <a:blip r:embed="rId7">
            <a:alphaModFix/>
          </a:blip>
          <a:srcRect b="39962" l="7077" r="6819" t="40234"/>
          <a:stretch/>
        </p:blipFill>
        <p:spPr>
          <a:xfrm>
            <a:off x="5341350" y="2192938"/>
            <a:ext cx="3036298" cy="698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6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20512" y="4133725"/>
            <a:ext cx="2900828" cy="5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6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61250" y="1302825"/>
            <a:ext cx="2900823" cy="569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6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09075" y="3135175"/>
            <a:ext cx="2900854" cy="5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474250" y="1152475"/>
            <a:ext cx="172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Version control</a:t>
            </a:r>
            <a:endParaRPr sz="18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522400" y="1614175"/>
            <a:ext cx="42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is the practice of tracking and managing changes to software code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6700" y="2229775"/>
            <a:ext cx="621030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/>
        </p:nvSpPr>
        <p:spPr>
          <a:xfrm>
            <a:off x="474250" y="1152475"/>
            <a:ext cx="172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Collaboration</a:t>
            </a:r>
            <a:endParaRPr sz="18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522400" y="1614175"/>
            <a:ext cx="5927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Collaborators can work in parallel and merge their changes automatically, instead of manually comparing the differences between a file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6463" y="2329150"/>
            <a:ext cx="4371074" cy="223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2125800" y="2283475"/>
            <a:ext cx="48924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2-Difference between git &amp; github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1040850" y="1017726"/>
            <a:ext cx="70623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What is Git?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Git is a Version Control System (VCS) designed to make it easier to have multiple versions of a code base,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It allows you to see changes you make to your code and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easily revert them.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Coordinates work between multiple developers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local &amp; remote repos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Free and open source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25" name="Google Shape;125;p20"/>
          <p:cNvGrpSpPr/>
          <p:nvPr/>
        </p:nvGrpSpPr>
        <p:grpSpPr>
          <a:xfrm>
            <a:off x="5545350" y="3274975"/>
            <a:ext cx="2903400" cy="1203600"/>
            <a:chOff x="5545350" y="3274975"/>
            <a:chExt cx="2903400" cy="1203600"/>
          </a:xfrm>
        </p:grpSpPr>
        <p:sp>
          <p:nvSpPr>
            <p:cNvPr id="126" name="Google Shape;126;p20"/>
            <p:cNvSpPr/>
            <p:nvPr/>
          </p:nvSpPr>
          <p:spPr>
            <a:xfrm>
              <a:off x="5545350" y="3274975"/>
              <a:ext cx="2903400" cy="12036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7" name="Google Shape;127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656837" y="3317138"/>
              <a:ext cx="2680425" cy="1119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/>
        </p:nvSpPr>
        <p:spPr>
          <a:xfrm>
            <a:off x="1040850" y="1017726"/>
            <a:ext cx="70623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What is GitHub?</a:t>
            </a:r>
            <a:endParaRPr b="1" sz="21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GitHub is a platform for code collaboration!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GitHub uses Git for version control 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</a:pPr>
            <a:r>
              <a:rPr lang="fr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Hosting repositories on Github facilitates the sharing of codebases among teams by providing a GUI to easily fork or clone repos to a local machine</a:t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6" name="Google Shape;136;p21"/>
          <p:cNvGrpSpPr/>
          <p:nvPr/>
        </p:nvGrpSpPr>
        <p:grpSpPr>
          <a:xfrm>
            <a:off x="6830425" y="3068900"/>
            <a:ext cx="1709901" cy="1709850"/>
            <a:chOff x="6876500" y="3184625"/>
            <a:chExt cx="1709901" cy="1709850"/>
          </a:xfrm>
        </p:grpSpPr>
        <p:sp>
          <p:nvSpPr>
            <p:cNvPr id="137" name="Google Shape;137;p21"/>
            <p:cNvSpPr/>
            <p:nvPr/>
          </p:nvSpPr>
          <p:spPr>
            <a:xfrm>
              <a:off x="7042175" y="3365375"/>
              <a:ext cx="1436400" cy="1529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Google Shape;594;p28" id="138" name="Google Shape;138;p21"/>
            <p:cNvPicPr preferRelativeResize="0"/>
            <p:nvPr/>
          </p:nvPicPr>
          <p:blipFill rotWithShape="1">
            <a:blip r:embed="rId4">
              <a:alphaModFix/>
            </a:blip>
            <a:srcRect b="1979" l="59" r="59" t="-1980"/>
            <a:stretch/>
          </p:blipFill>
          <p:spPr>
            <a:xfrm>
              <a:off x="6876500" y="3184625"/>
              <a:ext cx="1709901" cy="170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